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Dosis"/>
      <p:regular r:id="rId13"/>
      <p:bold r:id="rId14"/>
    </p:embeddedFont>
    <p:embeddedFont>
      <p:font typeface="Anton"/>
      <p:regular r:id="rId15"/>
    </p:embeddedFont>
    <p:embeddedFont>
      <p:font typeface="Bebas Neue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Dosis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nton-regular.fntdata"/><Relationship Id="rId14" Type="http://schemas.openxmlformats.org/officeDocument/2006/relationships/font" Target="fonts/Dosis-bold.fntdata"/><Relationship Id="rId16" Type="http://schemas.openxmlformats.org/officeDocument/2006/relationships/font" Target="fonts/BebasNeu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81110733b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81110733b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81110733b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81110733b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81110733b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81110733b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268597a46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268597a46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cb8083ec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1cb8083ec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81110733b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81110733b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42500" y="62550"/>
            <a:ext cx="8859000" cy="4948875"/>
            <a:chOff x="142500" y="62550"/>
            <a:chExt cx="8859000" cy="494887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142500" y="62550"/>
              <a:ext cx="8859000" cy="4948875"/>
              <a:chOff x="142500" y="62550"/>
              <a:chExt cx="8859000" cy="4948875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142500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dk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142500" y="62550"/>
                <a:ext cx="8859000" cy="320400"/>
              </a:xfrm>
              <a:prstGeom prst="roundRect">
                <a:avLst>
                  <a:gd fmla="val 0" name="adj"/>
                </a:avLst>
              </a:pr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" name="Google Shape;13;p2"/>
            <p:cNvSpPr/>
            <p:nvPr/>
          </p:nvSpPr>
          <p:spPr>
            <a:xfrm>
              <a:off x="8478904" y="154072"/>
              <a:ext cx="149118" cy="149118"/>
            </a:xfrm>
            <a:custGeom>
              <a:rect b="b" l="l" r="r" t="t"/>
              <a:pathLst>
                <a:path extrusionOk="0" h="3087" w="3087">
                  <a:moveTo>
                    <a:pt x="2725" y="362"/>
                  </a:moveTo>
                  <a:lnTo>
                    <a:pt x="2725" y="2716"/>
                  </a:lnTo>
                  <a:lnTo>
                    <a:pt x="370" y="2716"/>
                  </a:lnTo>
                  <a:lnTo>
                    <a:pt x="370" y="362"/>
                  </a:lnTo>
                  <a:close/>
                  <a:moveTo>
                    <a:pt x="185" y="0"/>
                  </a:moveTo>
                  <a:cubicBezTo>
                    <a:pt x="79" y="0"/>
                    <a:pt x="0" y="71"/>
                    <a:pt x="0" y="185"/>
                  </a:cubicBezTo>
                  <a:lnTo>
                    <a:pt x="0" y="2901"/>
                  </a:lnTo>
                  <a:cubicBezTo>
                    <a:pt x="0" y="3007"/>
                    <a:pt x="79" y="3086"/>
                    <a:pt x="185" y="3086"/>
                  </a:cubicBezTo>
                  <a:lnTo>
                    <a:pt x="2901" y="3086"/>
                  </a:lnTo>
                  <a:cubicBezTo>
                    <a:pt x="3016" y="3086"/>
                    <a:pt x="3086" y="3007"/>
                    <a:pt x="3086" y="2901"/>
                  </a:cubicBezTo>
                  <a:lnTo>
                    <a:pt x="3086" y="185"/>
                  </a:lnTo>
                  <a:cubicBezTo>
                    <a:pt x="3086" y="71"/>
                    <a:pt x="3016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280400" y="285227"/>
              <a:ext cx="140181" cy="17969"/>
            </a:xfrm>
            <a:custGeom>
              <a:rect b="b" l="l" r="r" t="t"/>
              <a:pathLst>
                <a:path extrusionOk="0" h="372" w="2902">
                  <a:moveTo>
                    <a:pt x="177" y="1"/>
                  </a:moveTo>
                  <a:cubicBezTo>
                    <a:pt x="71" y="1"/>
                    <a:pt x="0" y="71"/>
                    <a:pt x="0" y="186"/>
                  </a:cubicBezTo>
                  <a:cubicBezTo>
                    <a:pt x="0" y="292"/>
                    <a:pt x="71" y="371"/>
                    <a:pt x="177" y="371"/>
                  </a:cubicBezTo>
                  <a:lnTo>
                    <a:pt x="2716" y="371"/>
                  </a:lnTo>
                  <a:cubicBezTo>
                    <a:pt x="2822" y="371"/>
                    <a:pt x="2901" y="292"/>
                    <a:pt x="2901" y="186"/>
                  </a:cubicBezTo>
                  <a:cubicBezTo>
                    <a:pt x="2901" y="71"/>
                    <a:pt x="2822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88471" y="154893"/>
              <a:ext cx="149069" cy="148296"/>
            </a:xfrm>
            <a:custGeom>
              <a:rect b="b" l="l" r="r" t="t"/>
              <a:pathLst>
                <a:path extrusionOk="0" h="3070" w="3086">
                  <a:moveTo>
                    <a:pt x="202" y="1"/>
                  </a:moveTo>
                  <a:cubicBezTo>
                    <a:pt x="157" y="1"/>
                    <a:pt x="110" y="18"/>
                    <a:pt x="71" y="54"/>
                  </a:cubicBezTo>
                  <a:cubicBezTo>
                    <a:pt x="0" y="124"/>
                    <a:pt x="0" y="239"/>
                    <a:pt x="71" y="309"/>
                  </a:cubicBezTo>
                  <a:lnTo>
                    <a:pt x="1287" y="1526"/>
                  </a:lnTo>
                  <a:lnTo>
                    <a:pt x="71" y="2734"/>
                  </a:lnTo>
                  <a:cubicBezTo>
                    <a:pt x="0" y="2813"/>
                    <a:pt x="0" y="2919"/>
                    <a:pt x="71" y="2990"/>
                  </a:cubicBezTo>
                  <a:cubicBezTo>
                    <a:pt x="106" y="3034"/>
                    <a:pt x="150" y="3069"/>
                    <a:pt x="185" y="3069"/>
                  </a:cubicBezTo>
                  <a:cubicBezTo>
                    <a:pt x="256" y="3069"/>
                    <a:pt x="291" y="3034"/>
                    <a:pt x="326" y="2990"/>
                  </a:cubicBezTo>
                  <a:lnTo>
                    <a:pt x="1543" y="1782"/>
                  </a:lnTo>
                  <a:lnTo>
                    <a:pt x="2795" y="2990"/>
                  </a:lnTo>
                  <a:cubicBezTo>
                    <a:pt x="2830" y="3034"/>
                    <a:pt x="2866" y="3069"/>
                    <a:pt x="2901" y="3069"/>
                  </a:cubicBezTo>
                  <a:cubicBezTo>
                    <a:pt x="2936" y="3069"/>
                    <a:pt x="3015" y="3034"/>
                    <a:pt x="3051" y="2990"/>
                  </a:cubicBezTo>
                  <a:cubicBezTo>
                    <a:pt x="3086" y="2919"/>
                    <a:pt x="3086" y="2813"/>
                    <a:pt x="3051" y="2734"/>
                  </a:cubicBezTo>
                  <a:lnTo>
                    <a:pt x="1799" y="1526"/>
                  </a:lnTo>
                  <a:lnTo>
                    <a:pt x="3051" y="309"/>
                  </a:lnTo>
                  <a:cubicBezTo>
                    <a:pt x="3086" y="239"/>
                    <a:pt x="3086" y="124"/>
                    <a:pt x="3051" y="54"/>
                  </a:cubicBezTo>
                  <a:cubicBezTo>
                    <a:pt x="3011" y="18"/>
                    <a:pt x="2956" y="1"/>
                    <a:pt x="2906" y="1"/>
                  </a:cubicBezTo>
                  <a:cubicBezTo>
                    <a:pt x="2857" y="1"/>
                    <a:pt x="2813" y="18"/>
                    <a:pt x="2795" y="54"/>
                  </a:cubicBezTo>
                  <a:lnTo>
                    <a:pt x="1543" y="1270"/>
                  </a:lnTo>
                  <a:lnTo>
                    <a:pt x="326" y="54"/>
                  </a:lnTo>
                  <a:cubicBezTo>
                    <a:pt x="291" y="18"/>
                    <a:pt x="24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713225" y="778462"/>
            <a:ext cx="5154300" cy="3056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85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713225" y="3954938"/>
            <a:ext cx="43398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11"/>
          <p:cNvGrpSpPr/>
          <p:nvPr/>
        </p:nvGrpSpPr>
        <p:grpSpPr>
          <a:xfrm>
            <a:off x="142500" y="62550"/>
            <a:ext cx="8859000" cy="4948875"/>
            <a:chOff x="142500" y="62550"/>
            <a:chExt cx="8859000" cy="4948875"/>
          </a:xfrm>
        </p:grpSpPr>
        <p:grpSp>
          <p:nvGrpSpPr>
            <p:cNvPr id="260" name="Google Shape;260;p11"/>
            <p:cNvGrpSpPr/>
            <p:nvPr/>
          </p:nvGrpSpPr>
          <p:grpSpPr>
            <a:xfrm>
              <a:off x="142500" y="62550"/>
              <a:ext cx="8859000" cy="4948875"/>
              <a:chOff x="142500" y="62550"/>
              <a:chExt cx="8859000" cy="4948875"/>
            </a:xfrm>
          </p:grpSpPr>
          <p:sp>
            <p:nvSpPr>
              <p:cNvPr id="261" name="Google Shape;261;p11"/>
              <p:cNvSpPr/>
              <p:nvPr/>
            </p:nvSpPr>
            <p:spPr>
              <a:xfrm>
                <a:off x="142500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dk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>
                <a:off x="142500" y="62550"/>
                <a:ext cx="8859000" cy="320400"/>
              </a:xfrm>
              <a:prstGeom prst="roundRect">
                <a:avLst>
                  <a:gd fmla="val 0" name="adj"/>
                </a:avLst>
              </a:pr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3" name="Google Shape;263;p11"/>
            <p:cNvSpPr/>
            <p:nvPr/>
          </p:nvSpPr>
          <p:spPr>
            <a:xfrm>
              <a:off x="8478904" y="154072"/>
              <a:ext cx="149118" cy="149118"/>
            </a:xfrm>
            <a:custGeom>
              <a:rect b="b" l="l" r="r" t="t"/>
              <a:pathLst>
                <a:path extrusionOk="0" h="3087" w="3087">
                  <a:moveTo>
                    <a:pt x="2725" y="362"/>
                  </a:moveTo>
                  <a:lnTo>
                    <a:pt x="2725" y="2716"/>
                  </a:lnTo>
                  <a:lnTo>
                    <a:pt x="370" y="2716"/>
                  </a:lnTo>
                  <a:lnTo>
                    <a:pt x="370" y="362"/>
                  </a:lnTo>
                  <a:close/>
                  <a:moveTo>
                    <a:pt x="185" y="0"/>
                  </a:moveTo>
                  <a:cubicBezTo>
                    <a:pt x="79" y="0"/>
                    <a:pt x="0" y="71"/>
                    <a:pt x="0" y="185"/>
                  </a:cubicBezTo>
                  <a:lnTo>
                    <a:pt x="0" y="2901"/>
                  </a:lnTo>
                  <a:cubicBezTo>
                    <a:pt x="0" y="3007"/>
                    <a:pt x="79" y="3086"/>
                    <a:pt x="185" y="3086"/>
                  </a:cubicBezTo>
                  <a:lnTo>
                    <a:pt x="2901" y="3086"/>
                  </a:lnTo>
                  <a:cubicBezTo>
                    <a:pt x="3016" y="3086"/>
                    <a:pt x="3086" y="3007"/>
                    <a:pt x="3086" y="2901"/>
                  </a:cubicBezTo>
                  <a:lnTo>
                    <a:pt x="3086" y="185"/>
                  </a:lnTo>
                  <a:cubicBezTo>
                    <a:pt x="3086" y="71"/>
                    <a:pt x="3016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8280400" y="285227"/>
              <a:ext cx="140181" cy="17969"/>
            </a:xfrm>
            <a:custGeom>
              <a:rect b="b" l="l" r="r" t="t"/>
              <a:pathLst>
                <a:path extrusionOk="0" h="372" w="2902">
                  <a:moveTo>
                    <a:pt x="177" y="1"/>
                  </a:moveTo>
                  <a:cubicBezTo>
                    <a:pt x="71" y="1"/>
                    <a:pt x="0" y="71"/>
                    <a:pt x="0" y="186"/>
                  </a:cubicBezTo>
                  <a:cubicBezTo>
                    <a:pt x="0" y="292"/>
                    <a:pt x="71" y="371"/>
                    <a:pt x="177" y="371"/>
                  </a:cubicBezTo>
                  <a:lnTo>
                    <a:pt x="2716" y="371"/>
                  </a:lnTo>
                  <a:cubicBezTo>
                    <a:pt x="2822" y="371"/>
                    <a:pt x="2901" y="292"/>
                    <a:pt x="2901" y="186"/>
                  </a:cubicBezTo>
                  <a:cubicBezTo>
                    <a:pt x="2901" y="71"/>
                    <a:pt x="2822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1"/>
            <p:cNvSpPr/>
            <p:nvPr/>
          </p:nvSpPr>
          <p:spPr>
            <a:xfrm>
              <a:off x="8688471" y="154893"/>
              <a:ext cx="149069" cy="148296"/>
            </a:xfrm>
            <a:custGeom>
              <a:rect b="b" l="l" r="r" t="t"/>
              <a:pathLst>
                <a:path extrusionOk="0" h="3070" w="3086">
                  <a:moveTo>
                    <a:pt x="202" y="1"/>
                  </a:moveTo>
                  <a:cubicBezTo>
                    <a:pt x="157" y="1"/>
                    <a:pt x="110" y="18"/>
                    <a:pt x="71" y="54"/>
                  </a:cubicBezTo>
                  <a:cubicBezTo>
                    <a:pt x="0" y="124"/>
                    <a:pt x="0" y="239"/>
                    <a:pt x="71" y="309"/>
                  </a:cubicBezTo>
                  <a:lnTo>
                    <a:pt x="1287" y="1526"/>
                  </a:lnTo>
                  <a:lnTo>
                    <a:pt x="71" y="2734"/>
                  </a:lnTo>
                  <a:cubicBezTo>
                    <a:pt x="0" y="2813"/>
                    <a:pt x="0" y="2919"/>
                    <a:pt x="71" y="2990"/>
                  </a:cubicBezTo>
                  <a:cubicBezTo>
                    <a:pt x="106" y="3034"/>
                    <a:pt x="150" y="3069"/>
                    <a:pt x="185" y="3069"/>
                  </a:cubicBezTo>
                  <a:cubicBezTo>
                    <a:pt x="256" y="3069"/>
                    <a:pt x="291" y="3034"/>
                    <a:pt x="326" y="2990"/>
                  </a:cubicBezTo>
                  <a:lnTo>
                    <a:pt x="1543" y="1782"/>
                  </a:lnTo>
                  <a:lnTo>
                    <a:pt x="2795" y="2990"/>
                  </a:lnTo>
                  <a:cubicBezTo>
                    <a:pt x="2830" y="3034"/>
                    <a:pt x="2866" y="3069"/>
                    <a:pt x="2901" y="3069"/>
                  </a:cubicBezTo>
                  <a:cubicBezTo>
                    <a:pt x="2936" y="3069"/>
                    <a:pt x="3015" y="3034"/>
                    <a:pt x="3051" y="2990"/>
                  </a:cubicBezTo>
                  <a:cubicBezTo>
                    <a:pt x="3086" y="2919"/>
                    <a:pt x="3086" y="2813"/>
                    <a:pt x="3051" y="2734"/>
                  </a:cubicBezTo>
                  <a:lnTo>
                    <a:pt x="1799" y="1526"/>
                  </a:lnTo>
                  <a:lnTo>
                    <a:pt x="3051" y="309"/>
                  </a:lnTo>
                  <a:cubicBezTo>
                    <a:pt x="3086" y="239"/>
                    <a:pt x="3086" y="124"/>
                    <a:pt x="3051" y="54"/>
                  </a:cubicBezTo>
                  <a:cubicBezTo>
                    <a:pt x="3011" y="18"/>
                    <a:pt x="2956" y="1"/>
                    <a:pt x="2906" y="1"/>
                  </a:cubicBezTo>
                  <a:cubicBezTo>
                    <a:pt x="2857" y="1"/>
                    <a:pt x="2813" y="18"/>
                    <a:pt x="2795" y="54"/>
                  </a:cubicBezTo>
                  <a:lnTo>
                    <a:pt x="1543" y="1270"/>
                  </a:lnTo>
                  <a:lnTo>
                    <a:pt x="326" y="54"/>
                  </a:lnTo>
                  <a:cubicBezTo>
                    <a:pt x="291" y="18"/>
                    <a:pt x="24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11"/>
          <p:cNvGrpSpPr/>
          <p:nvPr/>
        </p:nvGrpSpPr>
        <p:grpSpPr>
          <a:xfrm>
            <a:off x="713075" y="1225049"/>
            <a:ext cx="7717850" cy="2924503"/>
            <a:chOff x="1402867" y="2069464"/>
            <a:chExt cx="2765660" cy="1394879"/>
          </a:xfrm>
        </p:grpSpPr>
        <p:grpSp>
          <p:nvGrpSpPr>
            <p:cNvPr id="267" name="Google Shape;267;p11"/>
            <p:cNvGrpSpPr/>
            <p:nvPr/>
          </p:nvGrpSpPr>
          <p:grpSpPr>
            <a:xfrm>
              <a:off x="1402867" y="2069464"/>
              <a:ext cx="2765660" cy="1394879"/>
              <a:chOff x="342880" y="114000"/>
              <a:chExt cx="8589006" cy="4331922"/>
            </a:xfrm>
          </p:grpSpPr>
          <p:sp>
            <p:nvSpPr>
              <p:cNvPr id="268" name="Google Shape;268;p11"/>
              <p:cNvSpPr/>
              <p:nvPr/>
            </p:nvSpPr>
            <p:spPr>
              <a:xfrm>
                <a:off x="342880" y="152921"/>
                <a:ext cx="8589000" cy="42930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1"/>
              <p:cNvSpPr/>
              <p:nvPr/>
            </p:nvSpPr>
            <p:spPr>
              <a:xfrm>
                <a:off x="342885" y="114000"/>
                <a:ext cx="8589000" cy="455400"/>
              </a:xfrm>
              <a:prstGeom prst="roundRect">
                <a:avLst>
                  <a:gd fmla="val 0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0" name="Google Shape;270;p11"/>
            <p:cNvSpPr/>
            <p:nvPr/>
          </p:nvSpPr>
          <p:spPr>
            <a:xfrm>
              <a:off x="1466299" y="2122466"/>
              <a:ext cx="312900" cy="393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" name="Google Shape;271;p11"/>
          <p:cNvSpPr txBox="1"/>
          <p:nvPr>
            <p:ph hasCustomPrompt="1" type="title"/>
          </p:nvPr>
        </p:nvSpPr>
        <p:spPr>
          <a:xfrm>
            <a:off x="1766750" y="1851825"/>
            <a:ext cx="5610600" cy="16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72" name="Google Shape;272;p11"/>
          <p:cNvSpPr txBox="1"/>
          <p:nvPr>
            <p:ph idx="1" type="subTitle"/>
          </p:nvPr>
        </p:nvSpPr>
        <p:spPr>
          <a:xfrm>
            <a:off x="1359300" y="3496212"/>
            <a:ext cx="6425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11"/>
          <p:cNvSpPr/>
          <p:nvPr/>
        </p:nvSpPr>
        <p:spPr>
          <a:xfrm>
            <a:off x="8141012" y="539999"/>
            <a:ext cx="579772" cy="574253"/>
          </a:xfrm>
          <a:custGeom>
            <a:rect b="b" l="l" r="r" t="t"/>
            <a:pathLst>
              <a:path extrusionOk="0" h="4540" w="4583">
                <a:moveTo>
                  <a:pt x="863" y="1"/>
                </a:moveTo>
                <a:lnTo>
                  <a:pt x="0" y="809"/>
                </a:lnTo>
                <a:lnTo>
                  <a:pt x="1488" y="2254"/>
                </a:lnTo>
                <a:lnTo>
                  <a:pt x="0" y="3688"/>
                </a:lnTo>
                <a:lnTo>
                  <a:pt x="863" y="4539"/>
                </a:lnTo>
                <a:lnTo>
                  <a:pt x="2297" y="3106"/>
                </a:lnTo>
                <a:lnTo>
                  <a:pt x="3731" y="4539"/>
                </a:lnTo>
                <a:lnTo>
                  <a:pt x="4582" y="3688"/>
                </a:lnTo>
                <a:lnTo>
                  <a:pt x="3105" y="2254"/>
                </a:lnTo>
                <a:lnTo>
                  <a:pt x="4582" y="809"/>
                </a:lnTo>
                <a:lnTo>
                  <a:pt x="3731" y="1"/>
                </a:lnTo>
                <a:lnTo>
                  <a:pt x="2297" y="1445"/>
                </a:lnTo>
                <a:lnTo>
                  <a:pt x="863" y="1"/>
                </a:lnTo>
                <a:close/>
              </a:path>
            </a:pathLst>
          </a:custGeom>
          <a:solidFill>
            <a:schemeClr val="accent3"/>
          </a:solidFill>
          <a:ln cap="rnd" cmpd="sng" w="9525">
            <a:solidFill>
              <a:srgbClr val="2D43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1"/>
          <p:cNvSpPr/>
          <p:nvPr/>
        </p:nvSpPr>
        <p:spPr>
          <a:xfrm>
            <a:off x="426738" y="4317150"/>
            <a:ext cx="572700" cy="572700"/>
          </a:xfrm>
          <a:prstGeom prst="donut">
            <a:avLst>
              <a:gd fmla="val 25000" name="adj"/>
            </a:avLst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5" name="Google Shape;275;p11"/>
          <p:cNvGrpSpPr/>
          <p:nvPr/>
        </p:nvGrpSpPr>
        <p:grpSpPr>
          <a:xfrm rot="10373720">
            <a:off x="298669" y="661226"/>
            <a:ext cx="759314" cy="759314"/>
            <a:chOff x="2753179" y="2741260"/>
            <a:chExt cx="587695" cy="587695"/>
          </a:xfrm>
        </p:grpSpPr>
        <p:sp>
          <p:nvSpPr>
            <p:cNvPr id="276" name="Google Shape;276;p11"/>
            <p:cNvSpPr/>
            <p:nvPr/>
          </p:nvSpPr>
          <p:spPr>
            <a:xfrm>
              <a:off x="2772051" y="2760132"/>
              <a:ext cx="568823" cy="568823"/>
            </a:xfrm>
            <a:custGeom>
              <a:rect b="b" l="l" r="r" t="t"/>
              <a:pathLst>
                <a:path extrusionOk="0" h="9434" w="9434">
                  <a:moveTo>
                    <a:pt x="7687" y="0"/>
                  </a:moveTo>
                  <a:lnTo>
                    <a:pt x="6469" y="1218"/>
                  </a:lnTo>
                  <a:lnTo>
                    <a:pt x="6609" y="1348"/>
                  </a:lnTo>
                  <a:cubicBezTo>
                    <a:pt x="7332" y="2070"/>
                    <a:pt x="7687" y="3019"/>
                    <a:pt x="7687" y="4000"/>
                  </a:cubicBezTo>
                  <a:cubicBezTo>
                    <a:pt x="7687" y="4992"/>
                    <a:pt x="7332" y="5930"/>
                    <a:pt x="6609" y="6609"/>
                  </a:cubicBezTo>
                  <a:cubicBezTo>
                    <a:pt x="5887" y="7331"/>
                    <a:pt x="4992" y="7730"/>
                    <a:pt x="4000" y="7730"/>
                  </a:cubicBezTo>
                  <a:cubicBezTo>
                    <a:pt x="2965" y="7730"/>
                    <a:pt x="2070" y="7331"/>
                    <a:pt x="1348" y="6609"/>
                  </a:cubicBezTo>
                  <a:lnTo>
                    <a:pt x="1219" y="6469"/>
                  </a:lnTo>
                  <a:lnTo>
                    <a:pt x="0" y="7730"/>
                  </a:lnTo>
                  <a:lnTo>
                    <a:pt x="140" y="7817"/>
                  </a:lnTo>
                  <a:cubicBezTo>
                    <a:pt x="1175" y="8852"/>
                    <a:pt x="2523" y="9434"/>
                    <a:pt x="4000" y="9434"/>
                  </a:cubicBezTo>
                  <a:cubicBezTo>
                    <a:pt x="5445" y="9434"/>
                    <a:pt x="6793" y="8852"/>
                    <a:pt x="7817" y="7817"/>
                  </a:cubicBezTo>
                  <a:cubicBezTo>
                    <a:pt x="8852" y="6835"/>
                    <a:pt x="9434" y="5445"/>
                    <a:pt x="9434" y="4000"/>
                  </a:cubicBezTo>
                  <a:cubicBezTo>
                    <a:pt x="9434" y="2523"/>
                    <a:pt x="8852" y="1175"/>
                    <a:pt x="7817" y="140"/>
                  </a:cubicBezTo>
                  <a:lnTo>
                    <a:pt x="768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3145819" y="2741260"/>
              <a:ext cx="108652" cy="108591"/>
            </a:xfrm>
            <a:custGeom>
              <a:rect b="b" l="l" r="r" t="t"/>
              <a:pathLst>
                <a:path extrusionOk="0" h="1801" w="1802">
                  <a:moveTo>
                    <a:pt x="906" y="0"/>
                  </a:moveTo>
                  <a:cubicBezTo>
                    <a:pt x="410" y="0"/>
                    <a:pt x="1" y="410"/>
                    <a:pt x="1" y="906"/>
                  </a:cubicBezTo>
                  <a:cubicBezTo>
                    <a:pt x="1" y="1391"/>
                    <a:pt x="410" y="1801"/>
                    <a:pt x="906" y="1801"/>
                  </a:cubicBezTo>
                  <a:cubicBezTo>
                    <a:pt x="1402" y="1801"/>
                    <a:pt x="1801" y="1391"/>
                    <a:pt x="1801" y="906"/>
                  </a:cubicBezTo>
                  <a:cubicBezTo>
                    <a:pt x="1801" y="410"/>
                    <a:pt x="1402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2753179" y="3131308"/>
              <a:ext cx="105999" cy="108591"/>
            </a:xfrm>
            <a:custGeom>
              <a:rect b="b" l="l" r="r" t="t"/>
              <a:pathLst>
                <a:path extrusionOk="0" h="1801" w="1758">
                  <a:moveTo>
                    <a:pt x="906" y="0"/>
                  </a:moveTo>
                  <a:cubicBezTo>
                    <a:pt x="410" y="0"/>
                    <a:pt x="1" y="410"/>
                    <a:pt x="1" y="906"/>
                  </a:cubicBezTo>
                  <a:cubicBezTo>
                    <a:pt x="1" y="1391"/>
                    <a:pt x="410" y="1801"/>
                    <a:pt x="906" y="1801"/>
                  </a:cubicBezTo>
                  <a:cubicBezTo>
                    <a:pt x="1391" y="1801"/>
                    <a:pt x="1758" y="1391"/>
                    <a:pt x="1758" y="906"/>
                  </a:cubicBezTo>
                  <a:cubicBezTo>
                    <a:pt x="1758" y="410"/>
                    <a:pt x="1391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1"/>
          <p:cNvSpPr/>
          <p:nvPr/>
        </p:nvSpPr>
        <p:spPr>
          <a:xfrm rot="470441">
            <a:off x="8556951" y="4546540"/>
            <a:ext cx="221067" cy="252536"/>
          </a:xfrm>
          <a:custGeom>
            <a:rect b="b" l="l" r="r" t="t"/>
            <a:pathLst>
              <a:path extrusionOk="0" h="2255" w="1974">
                <a:moveTo>
                  <a:pt x="1" y="1"/>
                </a:moveTo>
                <a:lnTo>
                  <a:pt x="184" y="2254"/>
                </a:lnTo>
                <a:lnTo>
                  <a:pt x="1974" y="950"/>
                </a:lnTo>
                <a:lnTo>
                  <a:pt x="1" y="1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2D435B"/>
            </a:solidFill>
            <a:prstDash val="solid"/>
            <a:miter lim="1078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1"/>
          <p:cNvSpPr/>
          <p:nvPr/>
        </p:nvSpPr>
        <p:spPr>
          <a:xfrm rot="-1431438">
            <a:off x="8685028" y="4076439"/>
            <a:ext cx="221066" cy="252535"/>
          </a:xfrm>
          <a:custGeom>
            <a:rect b="b" l="l" r="r" t="t"/>
            <a:pathLst>
              <a:path extrusionOk="0" h="2255" w="1974">
                <a:moveTo>
                  <a:pt x="1" y="1"/>
                </a:moveTo>
                <a:lnTo>
                  <a:pt x="184" y="2254"/>
                </a:lnTo>
                <a:lnTo>
                  <a:pt x="1974" y="950"/>
                </a:lnTo>
                <a:lnTo>
                  <a:pt x="1" y="1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rgbClr val="2D435B"/>
            </a:solidFill>
            <a:prstDash val="solid"/>
            <a:miter lim="1078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142500" y="62550"/>
            <a:ext cx="8859000" cy="4948875"/>
            <a:chOff x="142500" y="62550"/>
            <a:chExt cx="8859000" cy="4948875"/>
          </a:xfrm>
        </p:grpSpPr>
        <p:grpSp>
          <p:nvGrpSpPr>
            <p:cNvPr id="20" name="Google Shape;20;p3"/>
            <p:cNvGrpSpPr/>
            <p:nvPr/>
          </p:nvGrpSpPr>
          <p:grpSpPr>
            <a:xfrm>
              <a:off x="142500" y="62550"/>
              <a:ext cx="8859000" cy="4948875"/>
              <a:chOff x="142500" y="62550"/>
              <a:chExt cx="8859000" cy="4948875"/>
            </a:xfrm>
          </p:grpSpPr>
          <p:sp>
            <p:nvSpPr>
              <p:cNvPr id="21" name="Google Shape;21;p3"/>
              <p:cNvSpPr/>
              <p:nvPr/>
            </p:nvSpPr>
            <p:spPr>
              <a:xfrm>
                <a:off x="142500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dk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3"/>
              <p:cNvSpPr/>
              <p:nvPr/>
            </p:nvSpPr>
            <p:spPr>
              <a:xfrm>
                <a:off x="142500" y="62550"/>
                <a:ext cx="8859000" cy="320400"/>
              </a:xfrm>
              <a:prstGeom prst="roundRect">
                <a:avLst>
                  <a:gd fmla="val 0" name="adj"/>
                </a:avLst>
              </a:pr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" name="Google Shape;23;p3"/>
            <p:cNvSpPr/>
            <p:nvPr/>
          </p:nvSpPr>
          <p:spPr>
            <a:xfrm>
              <a:off x="8478904" y="154072"/>
              <a:ext cx="149118" cy="149118"/>
            </a:xfrm>
            <a:custGeom>
              <a:rect b="b" l="l" r="r" t="t"/>
              <a:pathLst>
                <a:path extrusionOk="0" h="3087" w="3087">
                  <a:moveTo>
                    <a:pt x="2725" y="362"/>
                  </a:moveTo>
                  <a:lnTo>
                    <a:pt x="2725" y="2716"/>
                  </a:lnTo>
                  <a:lnTo>
                    <a:pt x="370" y="2716"/>
                  </a:lnTo>
                  <a:lnTo>
                    <a:pt x="370" y="362"/>
                  </a:lnTo>
                  <a:close/>
                  <a:moveTo>
                    <a:pt x="185" y="0"/>
                  </a:moveTo>
                  <a:cubicBezTo>
                    <a:pt x="79" y="0"/>
                    <a:pt x="0" y="71"/>
                    <a:pt x="0" y="185"/>
                  </a:cubicBezTo>
                  <a:lnTo>
                    <a:pt x="0" y="2901"/>
                  </a:lnTo>
                  <a:cubicBezTo>
                    <a:pt x="0" y="3007"/>
                    <a:pt x="79" y="3086"/>
                    <a:pt x="185" y="3086"/>
                  </a:cubicBezTo>
                  <a:lnTo>
                    <a:pt x="2901" y="3086"/>
                  </a:lnTo>
                  <a:cubicBezTo>
                    <a:pt x="3016" y="3086"/>
                    <a:pt x="3086" y="3007"/>
                    <a:pt x="3086" y="2901"/>
                  </a:cubicBezTo>
                  <a:lnTo>
                    <a:pt x="3086" y="185"/>
                  </a:lnTo>
                  <a:cubicBezTo>
                    <a:pt x="3086" y="71"/>
                    <a:pt x="3016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8280400" y="285227"/>
              <a:ext cx="140181" cy="17969"/>
            </a:xfrm>
            <a:custGeom>
              <a:rect b="b" l="l" r="r" t="t"/>
              <a:pathLst>
                <a:path extrusionOk="0" h="372" w="2902">
                  <a:moveTo>
                    <a:pt x="177" y="1"/>
                  </a:moveTo>
                  <a:cubicBezTo>
                    <a:pt x="71" y="1"/>
                    <a:pt x="0" y="71"/>
                    <a:pt x="0" y="186"/>
                  </a:cubicBezTo>
                  <a:cubicBezTo>
                    <a:pt x="0" y="292"/>
                    <a:pt x="71" y="371"/>
                    <a:pt x="177" y="371"/>
                  </a:cubicBezTo>
                  <a:lnTo>
                    <a:pt x="2716" y="371"/>
                  </a:lnTo>
                  <a:cubicBezTo>
                    <a:pt x="2822" y="371"/>
                    <a:pt x="2901" y="292"/>
                    <a:pt x="2901" y="186"/>
                  </a:cubicBezTo>
                  <a:cubicBezTo>
                    <a:pt x="2901" y="71"/>
                    <a:pt x="2822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8688471" y="154893"/>
              <a:ext cx="149069" cy="148296"/>
            </a:xfrm>
            <a:custGeom>
              <a:rect b="b" l="l" r="r" t="t"/>
              <a:pathLst>
                <a:path extrusionOk="0" h="3070" w="3086">
                  <a:moveTo>
                    <a:pt x="202" y="1"/>
                  </a:moveTo>
                  <a:cubicBezTo>
                    <a:pt x="157" y="1"/>
                    <a:pt x="110" y="18"/>
                    <a:pt x="71" y="54"/>
                  </a:cubicBezTo>
                  <a:cubicBezTo>
                    <a:pt x="0" y="124"/>
                    <a:pt x="0" y="239"/>
                    <a:pt x="71" y="309"/>
                  </a:cubicBezTo>
                  <a:lnTo>
                    <a:pt x="1287" y="1526"/>
                  </a:lnTo>
                  <a:lnTo>
                    <a:pt x="71" y="2734"/>
                  </a:lnTo>
                  <a:cubicBezTo>
                    <a:pt x="0" y="2813"/>
                    <a:pt x="0" y="2919"/>
                    <a:pt x="71" y="2990"/>
                  </a:cubicBezTo>
                  <a:cubicBezTo>
                    <a:pt x="106" y="3034"/>
                    <a:pt x="150" y="3069"/>
                    <a:pt x="185" y="3069"/>
                  </a:cubicBezTo>
                  <a:cubicBezTo>
                    <a:pt x="256" y="3069"/>
                    <a:pt x="291" y="3034"/>
                    <a:pt x="326" y="2990"/>
                  </a:cubicBezTo>
                  <a:lnTo>
                    <a:pt x="1543" y="1782"/>
                  </a:lnTo>
                  <a:lnTo>
                    <a:pt x="2795" y="2990"/>
                  </a:lnTo>
                  <a:cubicBezTo>
                    <a:pt x="2830" y="3034"/>
                    <a:pt x="2866" y="3069"/>
                    <a:pt x="2901" y="3069"/>
                  </a:cubicBezTo>
                  <a:cubicBezTo>
                    <a:pt x="2936" y="3069"/>
                    <a:pt x="3015" y="3034"/>
                    <a:pt x="3051" y="2990"/>
                  </a:cubicBezTo>
                  <a:cubicBezTo>
                    <a:pt x="3086" y="2919"/>
                    <a:pt x="3086" y="2813"/>
                    <a:pt x="3051" y="2734"/>
                  </a:cubicBezTo>
                  <a:lnTo>
                    <a:pt x="1799" y="1526"/>
                  </a:lnTo>
                  <a:lnTo>
                    <a:pt x="3051" y="309"/>
                  </a:lnTo>
                  <a:cubicBezTo>
                    <a:pt x="3086" y="239"/>
                    <a:pt x="3086" y="124"/>
                    <a:pt x="3051" y="54"/>
                  </a:cubicBezTo>
                  <a:cubicBezTo>
                    <a:pt x="3011" y="18"/>
                    <a:pt x="2956" y="1"/>
                    <a:pt x="2906" y="1"/>
                  </a:cubicBezTo>
                  <a:cubicBezTo>
                    <a:pt x="2857" y="1"/>
                    <a:pt x="2813" y="18"/>
                    <a:pt x="2795" y="54"/>
                  </a:cubicBezTo>
                  <a:lnTo>
                    <a:pt x="1543" y="1270"/>
                  </a:lnTo>
                  <a:lnTo>
                    <a:pt x="326" y="54"/>
                  </a:lnTo>
                  <a:cubicBezTo>
                    <a:pt x="291" y="18"/>
                    <a:pt x="24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3"/>
          <p:cNvGrpSpPr/>
          <p:nvPr/>
        </p:nvGrpSpPr>
        <p:grpSpPr>
          <a:xfrm>
            <a:off x="591880" y="931474"/>
            <a:ext cx="7960461" cy="3341032"/>
            <a:chOff x="1359389" y="2052888"/>
            <a:chExt cx="2852598" cy="1593548"/>
          </a:xfrm>
        </p:grpSpPr>
        <p:grpSp>
          <p:nvGrpSpPr>
            <p:cNvPr id="27" name="Google Shape;27;p3"/>
            <p:cNvGrpSpPr/>
            <p:nvPr/>
          </p:nvGrpSpPr>
          <p:grpSpPr>
            <a:xfrm>
              <a:off x="1359389" y="2052888"/>
              <a:ext cx="2852598" cy="1593548"/>
              <a:chOff x="207852" y="62519"/>
              <a:chExt cx="8859001" cy="4948906"/>
            </a:xfrm>
          </p:grpSpPr>
          <p:sp>
            <p:nvSpPr>
              <p:cNvPr id="28" name="Google Shape;28;p3"/>
              <p:cNvSpPr/>
              <p:nvPr/>
            </p:nvSpPr>
            <p:spPr>
              <a:xfrm>
                <a:off x="207853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3"/>
              <p:cNvSpPr/>
              <p:nvPr/>
            </p:nvSpPr>
            <p:spPr>
              <a:xfrm>
                <a:off x="207852" y="62519"/>
                <a:ext cx="8859000" cy="455400"/>
              </a:xfrm>
              <a:prstGeom prst="roundRect">
                <a:avLst>
                  <a:gd fmla="val 0" name="adj"/>
                </a:avLst>
              </a:prstGeom>
              <a:solidFill>
                <a:schemeClr val="accent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" name="Google Shape;30;p3"/>
            <p:cNvSpPr/>
            <p:nvPr/>
          </p:nvSpPr>
          <p:spPr>
            <a:xfrm>
              <a:off x="1404028" y="2105890"/>
              <a:ext cx="312900" cy="393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" name="Google Shape;31;p3"/>
          <p:cNvSpPr txBox="1"/>
          <p:nvPr>
            <p:ph type="title"/>
          </p:nvPr>
        </p:nvSpPr>
        <p:spPr>
          <a:xfrm>
            <a:off x="1616575" y="2796712"/>
            <a:ext cx="5910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3"/>
          <p:cNvSpPr txBox="1"/>
          <p:nvPr>
            <p:ph hasCustomPrompt="1" idx="2" type="title"/>
          </p:nvPr>
        </p:nvSpPr>
        <p:spPr>
          <a:xfrm>
            <a:off x="3960300" y="1385787"/>
            <a:ext cx="1223100" cy="117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/>
          <p:nvPr>
            <p:ph idx="1" type="subTitle"/>
          </p:nvPr>
        </p:nvSpPr>
        <p:spPr>
          <a:xfrm>
            <a:off x="1616125" y="3670700"/>
            <a:ext cx="59115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142500" y="62550"/>
            <a:ext cx="8859000" cy="4948875"/>
            <a:chOff x="142500" y="62550"/>
            <a:chExt cx="8859000" cy="4948875"/>
          </a:xfrm>
        </p:grpSpPr>
        <p:grpSp>
          <p:nvGrpSpPr>
            <p:cNvPr id="36" name="Google Shape;36;p4"/>
            <p:cNvGrpSpPr/>
            <p:nvPr/>
          </p:nvGrpSpPr>
          <p:grpSpPr>
            <a:xfrm>
              <a:off x="142500" y="62550"/>
              <a:ext cx="8859000" cy="4948875"/>
              <a:chOff x="142500" y="62550"/>
              <a:chExt cx="8859000" cy="4948875"/>
            </a:xfrm>
          </p:grpSpPr>
          <p:sp>
            <p:nvSpPr>
              <p:cNvPr id="37" name="Google Shape;37;p4"/>
              <p:cNvSpPr/>
              <p:nvPr/>
            </p:nvSpPr>
            <p:spPr>
              <a:xfrm>
                <a:off x="142500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dk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>
                <a:off x="142500" y="62550"/>
                <a:ext cx="8859000" cy="320400"/>
              </a:xfrm>
              <a:prstGeom prst="roundRect">
                <a:avLst>
                  <a:gd fmla="val 0" name="adj"/>
                </a:avLst>
              </a:pr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" name="Google Shape;39;p4"/>
            <p:cNvSpPr/>
            <p:nvPr/>
          </p:nvSpPr>
          <p:spPr>
            <a:xfrm>
              <a:off x="8478904" y="154072"/>
              <a:ext cx="149118" cy="149118"/>
            </a:xfrm>
            <a:custGeom>
              <a:rect b="b" l="l" r="r" t="t"/>
              <a:pathLst>
                <a:path extrusionOk="0" h="3087" w="3087">
                  <a:moveTo>
                    <a:pt x="2725" y="362"/>
                  </a:moveTo>
                  <a:lnTo>
                    <a:pt x="2725" y="2716"/>
                  </a:lnTo>
                  <a:lnTo>
                    <a:pt x="370" y="2716"/>
                  </a:lnTo>
                  <a:lnTo>
                    <a:pt x="370" y="362"/>
                  </a:lnTo>
                  <a:close/>
                  <a:moveTo>
                    <a:pt x="185" y="0"/>
                  </a:moveTo>
                  <a:cubicBezTo>
                    <a:pt x="79" y="0"/>
                    <a:pt x="0" y="71"/>
                    <a:pt x="0" y="185"/>
                  </a:cubicBezTo>
                  <a:lnTo>
                    <a:pt x="0" y="2901"/>
                  </a:lnTo>
                  <a:cubicBezTo>
                    <a:pt x="0" y="3007"/>
                    <a:pt x="79" y="3086"/>
                    <a:pt x="185" y="3086"/>
                  </a:cubicBezTo>
                  <a:lnTo>
                    <a:pt x="2901" y="3086"/>
                  </a:lnTo>
                  <a:cubicBezTo>
                    <a:pt x="3016" y="3086"/>
                    <a:pt x="3086" y="3007"/>
                    <a:pt x="3086" y="2901"/>
                  </a:cubicBezTo>
                  <a:lnTo>
                    <a:pt x="3086" y="185"/>
                  </a:lnTo>
                  <a:cubicBezTo>
                    <a:pt x="3086" y="71"/>
                    <a:pt x="3016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8280400" y="285227"/>
              <a:ext cx="140181" cy="17969"/>
            </a:xfrm>
            <a:custGeom>
              <a:rect b="b" l="l" r="r" t="t"/>
              <a:pathLst>
                <a:path extrusionOk="0" h="372" w="2902">
                  <a:moveTo>
                    <a:pt x="177" y="1"/>
                  </a:moveTo>
                  <a:cubicBezTo>
                    <a:pt x="71" y="1"/>
                    <a:pt x="0" y="71"/>
                    <a:pt x="0" y="186"/>
                  </a:cubicBezTo>
                  <a:cubicBezTo>
                    <a:pt x="0" y="292"/>
                    <a:pt x="71" y="371"/>
                    <a:pt x="177" y="371"/>
                  </a:cubicBezTo>
                  <a:lnTo>
                    <a:pt x="2716" y="371"/>
                  </a:lnTo>
                  <a:cubicBezTo>
                    <a:pt x="2822" y="371"/>
                    <a:pt x="2901" y="292"/>
                    <a:pt x="2901" y="186"/>
                  </a:cubicBezTo>
                  <a:cubicBezTo>
                    <a:pt x="2901" y="71"/>
                    <a:pt x="2822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8688471" y="154893"/>
              <a:ext cx="149069" cy="148296"/>
            </a:xfrm>
            <a:custGeom>
              <a:rect b="b" l="l" r="r" t="t"/>
              <a:pathLst>
                <a:path extrusionOk="0" h="3070" w="3086">
                  <a:moveTo>
                    <a:pt x="202" y="1"/>
                  </a:moveTo>
                  <a:cubicBezTo>
                    <a:pt x="157" y="1"/>
                    <a:pt x="110" y="18"/>
                    <a:pt x="71" y="54"/>
                  </a:cubicBezTo>
                  <a:cubicBezTo>
                    <a:pt x="0" y="124"/>
                    <a:pt x="0" y="239"/>
                    <a:pt x="71" y="309"/>
                  </a:cubicBezTo>
                  <a:lnTo>
                    <a:pt x="1287" y="1526"/>
                  </a:lnTo>
                  <a:lnTo>
                    <a:pt x="71" y="2734"/>
                  </a:lnTo>
                  <a:cubicBezTo>
                    <a:pt x="0" y="2813"/>
                    <a:pt x="0" y="2919"/>
                    <a:pt x="71" y="2990"/>
                  </a:cubicBezTo>
                  <a:cubicBezTo>
                    <a:pt x="106" y="3034"/>
                    <a:pt x="150" y="3069"/>
                    <a:pt x="185" y="3069"/>
                  </a:cubicBezTo>
                  <a:cubicBezTo>
                    <a:pt x="256" y="3069"/>
                    <a:pt x="291" y="3034"/>
                    <a:pt x="326" y="2990"/>
                  </a:cubicBezTo>
                  <a:lnTo>
                    <a:pt x="1543" y="1782"/>
                  </a:lnTo>
                  <a:lnTo>
                    <a:pt x="2795" y="2990"/>
                  </a:lnTo>
                  <a:cubicBezTo>
                    <a:pt x="2830" y="3034"/>
                    <a:pt x="2866" y="3069"/>
                    <a:pt x="2901" y="3069"/>
                  </a:cubicBezTo>
                  <a:cubicBezTo>
                    <a:pt x="2936" y="3069"/>
                    <a:pt x="3015" y="3034"/>
                    <a:pt x="3051" y="2990"/>
                  </a:cubicBezTo>
                  <a:cubicBezTo>
                    <a:pt x="3086" y="2919"/>
                    <a:pt x="3086" y="2813"/>
                    <a:pt x="3051" y="2734"/>
                  </a:cubicBezTo>
                  <a:lnTo>
                    <a:pt x="1799" y="1526"/>
                  </a:lnTo>
                  <a:lnTo>
                    <a:pt x="3051" y="309"/>
                  </a:lnTo>
                  <a:cubicBezTo>
                    <a:pt x="3086" y="239"/>
                    <a:pt x="3086" y="124"/>
                    <a:pt x="3051" y="54"/>
                  </a:cubicBezTo>
                  <a:cubicBezTo>
                    <a:pt x="3011" y="18"/>
                    <a:pt x="2956" y="1"/>
                    <a:pt x="2906" y="1"/>
                  </a:cubicBezTo>
                  <a:cubicBezTo>
                    <a:pt x="2857" y="1"/>
                    <a:pt x="2813" y="18"/>
                    <a:pt x="2795" y="54"/>
                  </a:cubicBezTo>
                  <a:lnTo>
                    <a:pt x="1543" y="1270"/>
                  </a:lnTo>
                  <a:lnTo>
                    <a:pt x="326" y="54"/>
                  </a:lnTo>
                  <a:cubicBezTo>
                    <a:pt x="291" y="18"/>
                    <a:pt x="24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" name="Google Shape;42;p4"/>
          <p:cNvSpPr txBox="1"/>
          <p:nvPr>
            <p:ph idx="1" type="body"/>
          </p:nvPr>
        </p:nvSpPr>
        <p:spPr>
          <a:xfrm>
            <a:off x="1274400" y="1203200"/>
            <a:ext cx="6595200" cy="20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43" name="Google Shape;43;p4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>
            <a:off x="142500" y="62550"/>
            <a:ext cx="8859000" cy="4948875"/>
            <a:chOff x="142500" y="62550"/>
            <a:chExt cx="8859000" cy="4948875"/>
          </a:xfrm>
        </p:grpSpPr>
        <p:grpSp>
          <p:nvGrpSpPr>
            <p:cNvPr id="46" name="Google Shape;46;p5"/>
            <p:cNvGrpSpPr/>
            <p:nvPr/>
          </p:nvGrpSpPr>
          <p:grpSpPr>
            <a:xfrm>
              <a:off x="142500" y="62550"/>
              <a:ext cx="8859000" cy="4948875"/>
              <a:chOff x="142500" y="62550"/>
              <a:chExt cx="8859000" cy="4948875"/>
            </a:xfrm>
          </p:grpSpPr>
          <p:sp>
            <p:nvSpPr>
              <p:cNvPr id="47" name="Google Shape;47;p5"/>
              <p:cNvSpPr/>
              <p:nvPr/>
            </p:nvSpPr>
            <p:spPr>
              <a:xfrm>
                <a:off x="142500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dk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5"/>
              <p:cNvSpPr/>
              <p:nvPr/>
            </p:nvSpPr>
            <p:spPr>
              <a:xfrm>
                <a:off x="142500" y="62550"/>
                <a:ext cx="8859000" cy="320400"/>
              </a:xfrm>
              <a:prstGeom prst="roundRect">
                <a:avLst>
                  <a:gd fmla="val 0" name="adj"/>
                </a:avLst>
              </a:pr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" name="Google Shape;49;p5"/>
            <p:cNvSpPr/>
            <p:nvPr/>
          </p:nvSpPr>
          <p:spPr>
            <a:xfrm>
              <a:off x="8478904" y="154072"/>
              <a:ext cx="149118" cy="149118"/>
            </a:xfrm>
            <a:custGeom>
              <a:rect b="b" l="l" r="r" t="t"/>
              <a:pathLst>
                <a:path extrusionOk="0" h="3087" w="3087">
                  <a:moveTo>
                    <a:pt x="2725" y="362"/>
                  </a:moveTo>
                  <a:lnTo>
                    <a:pt x="2725" y="2716"/>
                  </a:lnTo>
                  <a:lnTo>
                    <a:pt x="370" y="2716"/>
                  </a:lnTo>
                  <a:lnTo>
                    <a:pt x="370" y="362"/>
                  </a:lnTo>
                  <a:close/>
                  <a:moveTo>
                    <a:pt x="185" y="0"/>
                  </a:moveTo>
                  <a:cubicBezTo>
                    <a:pt x="79" y="0"/>
                    <a:pt x="0" y="71"/>
                    <a:pt x="0" y="185"/>
                  </a:cubicBezTo>
                  <a:lnTo>
                    <a:pt x="0" y="2901"/>
                  </a:lnTo>
                  <a:cubicBezTo>
                    <a:pt x="0" y="3007"/>
                    <a:pt x="79" y="3086"/>
                    <a:pt x="185" y="3086"/>
                  </a:cubicBezTo>
                  <a:lnTo>
                    <a:pt x="2901" y="3086"/>
                  </a:lnTo>
                  <a:cubicBezTo>
                    <a:pt x="3016" y="3086"/>
                    <a:pt x="3086" y="3007"/>
                    <a:pt x="3086" y="2901"/>
                  </a:cubicBezTo>
                  <a:lnTo>
                    <a:pt x="3086" y="185"/>
                  </a:lnTo>
                  <a:cubicBezTo>
                    <a:pt x="3086" y="71"/>
                    <a:pt x="3016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8280400" y="285227"/>
              <a:ext cx="140181" cy="17969"/>
            </a:xfrm>
            <a:custGeom>
              <a:rect b="b" l="l" r="r" t="t"/>
              <a:pathLst>
                <a:path extrusionOk="0" h="372" w="2902">
                  <a:moveTo>
                    <a:pt x="177" y="1"/>
                  </a:moveTo>
                  <a:cubicBezTo>
                    <a:pt x="71" y="1"/>
                    <a:pt x="0" y="71"/>
                    <a:pt x="0" y="186"/>
                  </a:cubicBezTo>
                  <a:cubicBezTo>
                    <a:pt x="0" y="292"/>
                    <a:pt x="71" y="371"/>
                    <a:pt x="177" y="371"/>
                  </a:cubicBezTo>
                  <a:lnTo>
                    <a:pt x="2716" y="371"/>
                  </a:lnTo>
                  <a:cubicBezTo>
                    <a:pt x="2822" y="371"/>
                    <a:pt x="2901" y="292"/>
                    <a:pt x="2901" y="186"/>
                  </a:cubicBezTo>
                  <a:cubicBezTo>
                    <a:pt x="2901" y="71"/>
                    <a:pt x="2822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8688471" y="154893"/>
              <a:ext cx="149069" cy="148296"/>
            </a:xfrm>
            <a:custGeom>
              <a:rect b="b" l="l" r="r" t="t"/>
              <a:pathLst>
                <a:path extrusionOk="0" h="3070" w="3086">
                  <a:moveTo>
                    <a:pt x="202" y="1"/>
                  </a:moveTo>
                  <a:cubicBezTo>
                    <a:pt x="157" y="1"/>
                    <a:pt x="110" y="18"/>
                    <a:pt x="71" y="54"/>
                  </a:cubicBezTo>
                  <a:cubicBezTo>
                    <a:pt x="0" y="124"/>
                    <a:pt x="0" y="239"/>
                    <a:pt x="71" y="309"/>
                  </a:cubicBezTo>
                  <a:lnTo>
                    <a:pt x="1287" y="1526"/>
                  </a:lnTo>
                  <a:lnTo>
                    <a:pt x="71" y="2734"/>
                  </a:lnTo>
                  <a:cubicBezTo>
                    <a:pt x="0" y="2813"/>
                    <a:pt x="0" y="2919"/>
                    <a:pt x="71" y="2990"/>
                  </a:cubicBezTo>
                  <a:cubicBezTo>
                    <a:pt x="106" y="3034"/>
                    <a:pt x="150" y="3069"/>
                    <a:pt x="185" y="3069"/>
                  </a:cubicBezTo>
                  <a:cubicBezTo>
                    <a:pt x="256" y="3069"/>
                    <a:pt x="291" y="3034"/>
                    <a:pt x="326" y="2990"/>
                  </a:cubicBezTo>
                  <a:lnTo>
                    <a:pt x="1543" y="1782"/>
                  </a:lnTo>
                  <a:lnTo>
                    <a:pt x="2795" y="2990"/>
                  </a:lnTo>
                  <a:cubicBezTo>
                    <a:pt x="2830" y="3034"/>
                    <a:pt x="2866" y="3069"/>
                    <a:pt x="2901" y="3069"/>
                  </a:cubicBezTo>
                  <a:cubicBezTo>
                    <a:pt x="2936" y="3069"/>
                    <a:pt x="3015" y="3034"/>
                    <a:pt x="3051" y="2990"/>
                  </a:cubicBezTo>
                  <a:cubicBezTo>
                    <a:pt x="3086" y="2919"/>
                    <a:pt x="3086" y="2813"/>
                    <a:pt x="3051" y="2734"/>
                  </a:cubicBezTo>
                  <a:lnTo>
                    <a:pt x="1799" y="1526"/>
                  </a:lnTo>
                  <a:lnTo>
                    <a:pt x="3051" y="309"/>
                  </a:lnTo>
                  <a:cubicBezTo>
                    <a:pt x="3086" y="239"/>
                    <a:pt x="3086" y="124"/>
                    <a:pt x="3051" y="54"/>
                  </a:cubicBezTo>
                  <a:cubicBezTo>
                    <a:pt x="3011" y="18"/>
                    <a:pt x="2956" y="1"/>
                    <a:pt x="2906" y="1"/>
                  </a:cubicBezTo>
                  <a:cubicBezTo>
                    <a:pt x="2857" y="1"/>
                    <a:pt x="2813" y="18"/>
                    <a:pt x="2795" y="54"/>
                  </a:cubicBezTo>
                  <a:lnTo>
                    <a:pt x="1543" y="1270"/>
                  </a:lnTo>
                  <a:lnTo>
                    <a:pt x="326" y="54"/>
                  </a:lnTo>
                  <a:cubicBezTo>
                    <a:pt x="291" y="18"/>
                    <a:pt x="24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" name="Google Shape;52;p5"/>
          <p:cNvGrpSpPr/>
          <p:nvPr/>
        </p:nvGrpSpPr>
        <p:grpSpPr>
          <a:xfrm>
            <a:off x="4746149" y="1751600"/>
            <a:ext cx="3475066" cy="2851910"/>
            <a:chOff x="1456417" y="2052882"/>
            <a:chExt cx="1245275" cy="1360255"/>
          </a:xfrm>
        </p:grpSpPr>
        <p:grpSp>
          <p:nvGrpSpPr>
            <p:cNvPr id="53" name="Google Shape;53;p5"/>
            <p:cNvGrpSpPr/>
            <p:nvPr/>
          </p:nvGrpSpPr>
          <p:grpSpPr>
            <a:xfrm>
              <a:off x="1456417" y="2052882"/>
              <a:ext cx="1245275" cy="1360255"/>
              <a:chOff x="509184" y="62503"/>
              <a:chExt cx="3867315" cy="4224393"/>
            </a:xfrm>
          </p:grpSpPr>
          <p:sp>
            <p:nvSpPr>
              <p:cNvPr id="54" name="Google Shape;54;p5"/>
              <p:cNvSpPr/>
              <p:nvPr/>
            </p:nvSpPr>
            <p:spPr>
              <a:xfrm>
                <a:off x="509199" y="152896"/>
                <a:ext cx="3867300" cy="41340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509184" y="62503"/>
                <a:ext cx="3867300" cy="455400"/>
              </a:xfrm>
              <a:prstGeom prst="roundRect">
                <a:avLst>
                  <a:gd fmla="val 0" name="adj"/>
                </a:avLst>
              </a:prstGeom>
              <a:solidFill>
                <a:schemeClr val="accent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" name="Google Shape;56;p5"/>
            <p:cNvSpPr/>
            <p:nvPr/>
          </p:nvSpPr>
          <p:spPr>
            <a:xfrm>
              <a:off x="1516118" y="2105891"/>
              <a:ext cx="191700" cy="393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922936" y="1751600"/>
            <a:ext cx="3475078" cy="2851910"/>
            <a:chOff x="1456417" y="2052882"/>
            <a:chExt cx="1245280" cy="1360255"/>
          </a:xfrm>
        </p:grpSpPr>
        <p:grpSp>
          <p:nvGrpSpPr>
            <p:cNvPr id="58" name="Google Shape;58;p5"/>
            <p:cNvGrpSpPr/>
            <p:nvPr/>
          </p:nvGrpSpPr>
          <p:grpSpPr>
            <a:xfrm>
              <a:off x="1456417" y="2052882"/>
              <a:ext cx="1245280" cy="1360255"/>
              <a:chOff x="509184" y="62503"/>
              <a:chExt cx="3867329" cy="4224393"/>
            </a:xfrm>
          </p:grpSpPr>
          <p:sp>
            <p:nvSpPr>
              <p:cNvPr id="59" name="Google Shape;59;p5"/>
              <p:cNvSpPr/>
              <p:nvPr/>
            </p:nvSpPr>
            <p:spPr>
              <a:xfrm>
                <a:off x="509213" y="152896"/>
                <a:ext cx="3867300" cy="41340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5"/>
              <p:cNvSpPr/>
              <p:nvPr/>
            </p:nvSpPr>
            <p:spPr>
              <a:xfrm>
                <a:off x="509184" y="62503"/>
                <a:ext cx="3867300" cy="455400"/>
              </a:xfrm>
              <a:prstGeom prst="roundRect">
                <a:avLst>
                  <a:gd fmla="val 0" name="adj"/>
                </a:avLst>
              </a:prstGeom>
              <a:solidFill>
                <a:schemeClr val="accent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" name="Google Shape;61;p5"/>
            <p:cNvSpPr/>
            <p:nvPr/>
          </p:nvSpPr>
          <p:spPr>
            <a:xfrm>
              <a:off x="1516118" y="2105891"/>
              <a:ext cx="191700" cy="393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5"/>
          <p:cNvSpPr txBox="1"/>
          <p:nvPr>
            <p:ph type="title"/>
          </p:nvPr>
        </p:nvSpPr>
        <p:spPr>
          <a:xfrm>
            <a:off x="1096125" y="2190825"/>
            <a:ext cx="312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2" type="title"/>
          </p:nvPr>
        </p:nvSpPr>
        <p:spPr>
          <a:xfrm>
            <a:off x="4919329" y="2190825"/>
            <a:ext cx="312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" name="Google Shape;64;p5"/>
          <p:cNvSpPr txBox="1"/>
          <p:nvPr>
            <p:ph idx="1" type="subTitle"/>
          </p:nvPr>
        </p:nvSpPr>
        <p:spPr>
          <a:xfrm>
            <a:off x="1096125" y="2815025"/>
            <a:ext cx="3128700" cy="16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5"/>
          <p:cNvSpPr txBox="1"/>
          <p:nvPr>
            <p:ph idx="3" type="subTitle"/>
          </p:nvPr>
        </p:nvSpPr>
        <p:spPr>
          <a:xfrm>
            <a:off x="4919331" y="2815025"/>
            <a:ext cx="3128700" cy="16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5"/>
          <p:cNvSpPr txBox="1"/>
          <p:nvPr>
            <p:ph idx="4" type="title"/>
          </p:nvPr>
        </p:nvSpPr>
        <p:spPr>
          <a:xfrm>
            <a:off x="1096225" y="486825"/>
            <a:ext cx="6951900" cy="1021500"/>
          </a:xfrm>
          <a:prstGeom prst="rect">
            <a:avLst/>
          </a:prstGeom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67" name="Google Shape;67;p5"/>
          <p:cNvGrpSpPr/>
          <p:nvPr/>
        </p:nvGrpSpPr>
        <p:grpSpPr>
          <a:xfrm>
            <a:off x="267492" y="4015797"/>
            <a:ext cx="587695" cy="587695"/>
            <a:chOff x="2753179" y="2741260"/>
            <a:chExt cx="587695" cy="587695"/>
          </a:xfrm>
        </p:grpSpPr>
        <p:sp>
          <p:nvSpPr>
            <p:cNvPr id="68" name="Google Shape;68;p5"/>
            <p:cNvSpPr/>
            <p:nvPr/>
          </p:nvSpPr>
          <p:spPr>
            <a:xfrm>
              <a:off x="2772051" y="2760132"/>
              <a:ext cx="568823" cy="568823"/>
            </a:xfrm>
            <a:custGeom>
              <a:rect b="b" l="l" r="r" t="t"/>
              <a:pathLst>
                <a:path extrusionOk="0" h="9434" w="9434">
                  <a:moveTo>
                    <a:pt x="7687" y="0"/>
                  </a:moveTo>
                  <a:lnTo>
                    <a:pt x="6469" y="1218"/>
                  </a:lnTo>
                  <a:lnTo>
                    <a:pt x="6609" y="1348"/>
                  </a:lnTo>
                  <a:cubicBezTo>
                    <a:pt x="7332" y="2070"/>
                    <a:pt x="7687" y="3019"/>
                    <a:pt x="7687" y="4000"/>
                  </a:cubicBezTo>
                  <a:cubicBezTo>
                    <a:pt x="7687" y="4992"/>
                    <a:pt x="7332" y="5930"/>
                    <a:pt x="6609" y="6609"/>
                  </a:cubicBezTo>
                  <a:cubicBezTo>
                    <a:pt x="5887" y="7331"/>
                    <a:pt x="4992" y="7730"/>
                    <a:pt x="4000" y="7730"/>
                  </a:cubicBezTo>
                  <a:cubicBezTo>
                    <a:pt x="2965" y="7730"/>
                    <a:pt x="2070" y="7331"/>
                    <a:pt x="1348" y="6609"/>
                  </a:cubicBezTo>
                  <a:lnTo>
                    <a:pt x="1219" y="6469"/>
                  </a:lnTo>
                  <a:lnTo>
                    <a:pt x="0" y="7730"/>
                  </a:lnTo>
                  <a:lnTo>
                    <a:pt x="140" y="7817"/>
                  </a:lnTo>
                  <a:cubicBezTo>
                    <a:pt x="1175" y="8852"/>
                    <a:pt x="2523" y="9434"/>
                    <a:pt x="4000" y="9434"/>
                  </a:cubicBezTo>
                  <a:cubicBezTo>
                    <a:pt x="5445" y="9434"/>
                    <a:pt x="6793" y="8852"/>
                    <a:pt x="7817" y="7817"/>
                  </a:cubicBezTo>
                  <a:cubicBezTo>
                    <a:pt x="8852" y="6835"/>
                    <a:pt x="9434" y="5445"/>
                    <a:pt x="9434" y="4000"/>
                  </a:cubicBezTo>
                  <a:cubicBezTo>
                    <a:pt x="9434" y="2523"/>
                    <a:pt x="8852" y="1175"/>
                    <a:pt x="7817" y="140"/>
                  </a:cubicBezTo>
                  <a:lnTo>
                    <a:pt x="768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3145819" y="2741260"/>
              <a:ext cx="108652" cy="108591"/>
            </a:xfrm>
            <a:custGeom>
              <a:rect b="b" l="l" r="r" t="t"/>
              <a:pathLst>
                <a:path extrusionOk="0" h="1801" w="1802">
                  <a:moveTo>
                    <a:pt x="906" y="0"/>
                  </a:moveTo>
                  <a:cubicBezTo>
                    <a:pt x="410" y="0"/>
                    <a:pt x="1" y="410"/>
                    <a:pt x="1" y="906"/>
                  </a:cubicBezTo>
                  <a:cubicBezTo>
                    <a:pt x="1" y="1391"/>
                    <a:pt x="410" y="1801"/>
                    <a:pt x="906" y="1801"/>
                  </a:cubicBezTo>
                  <a:cubicBezTo>
                    <a:pt x="1402" y="1801"/>
                    <a:pt x="1801" y="1391"/>
                    <a:pt x="1801" y="906"/>
                  </a:cubicBezTo>
                  <a:cubicBezTo>
                    <a:pt x="1801" y="410"/>
                    <a:pt x="1402" y="0"/>
                    <a:pt x="90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2753179" y="3131308"/>
              <a:ext cx="105999" cy="108591"/>
            </a:xfrm>
            <a:custGeom>
              <a:rect b="b" l="l" r="r" t="t"/>
              <a:pathLst>
                <a:path extrusionOk="0" h="1801" w="1758">
                  <a:moveTo>
                    <a:pt x="906" y="0"/>
                  </a:moveTo>
                  <a:cubicBezTo>
                    <a:pt x="410" y="0"/>
                    <a:pt x="1" y="410"/>
                    <a:pt x="1" y="906"/>
                  </a:cubicBezTo>
                  <a:cubicBezTo>
                    <a:pt x="1" y="1391"/>
                    <a:pt x="410" y="1801"/>
                    <a:pt x="906" y="1801"/>
                  </a:cubicBezTo>
                  <a:cubicBezTo>
                    <a:pt x="1391" y="1801"/>
                    <a:pt x="1758" y="1391"/>
                    <a:pt x="1758" y="906"/>
                  </a:cubicBezTo>
                  <a:cubicBezTo>
                    <a:pt x="1758" y="410"/>
                    <a:pt x="1391" y="0"/>
                    <a:pt x="90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5"/>
          <p:cNvSpPr/>
          <p:nvPr/>
        </p:nvSpPr>
        <p:spPr>
          <a:xfrm>
            <a:off x="444108" y="863653"/>
            <a:ext cx="234462" cy="267849"/>
          </a:xfrm>
          <a:custGeom>
            <a:rect b="b" l="l" r="r" t="t"/>
            <a:pathLst>
              <a:path extrusionOk="0" h="2255" w="1974">
                <a:moveTo>
                  <a:pt x="1" y="1"/>
                </a:moveTo>
                <a:lnTo>
                  <a:pt x="184" y="2254"/>
                </a:lnTo>
                <a:lnTo>
                  <a:pt x="1974" y="950"/>
                </a:lnTo>
                <a:lnTo>
                  <a:pt x="1" y="1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rgbClr val="2D435B"/>
            </a:solidFill>
            <a:prstDash val="solid"/>
            <a:miter lim="1078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8297463" y="985775"/>
            <a:ext cx="572700" cy="572700"/>
          </a:xfrm>
          <a:prstGeom prst="donut">
            <a:avLst>
              <a:gd fmla="val 25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5"/>
          <p:cNvSpPr/>
          <p:nvPr/>
        </p:nvSpPr>
        <p:spPr>
          <a:xfrm rot="-1431438">
            <a:off x="8473290" y="621952"/>
            <a:ext cx="221066" cy="252535"/>
          </a:xfrm>
          <a:custGeom>
            <a:rect b="b" l="l" r="r" t="t"/>
            <a:pathLst>
              <a:path extrusionOk="0" h="2255" w="1974">
                <a:moveTo>
                  <a:pt x="1" y="1"/>
                </a:moveTo>
                <a:lnTo>
                  <a:pt x="184" y="2254"/>
                </a:lnTo>
                <a:lnTo>
                  <a:pt x="1974" y="950"/>
                </a:lnTo>
                <a:lnTo>
                  <a:pt x="1" y="1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rgbClr val="2D435B"/>
            </a:solidFill>
            <a:prstDash val="solid"/>
            <a:miter lim="1078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292348" y="2843136"/>
            <a:ext cx="537980" cy="537206"/>
            <a:chOff x="9234348" y="2174936"/>
            <a:chExt cx="537980" cy="537206"/>
          </a:xfrm>
        </p:grpSpPr>
        <p:sp>
          <p:nvSpPr>
            <p:cNvPr id="75" name="Google Shape;75;p5"/>
            <p:cNvSpPr/>
            <p:nvPr/>
          </p:nvSpPr>
          <p:spPr>
            <a:xfrm>
              <a:off x="9234348" y="2174936"/>
              <a:ext cx="22800" cy="22026"/>
            </a:xfrm>
            <a:custGeom>
              <a:rect b="b" l="l" r="r" t="t"/>
              <a:pathLst>
                <a:path extrusionOk="0" h="313" w="324">
                  <a:moveTo>
                    <a:pt x="183" y="0"/>
                  </a:moveTo>
                  <a:cubicBezTo>
                    <a:pt x="54" y="0"/>
                    <a:pt x="0" y="43"/>
                    <a:pt x="0" y="173"/>
                  </a:cubicBezTo>
                  <a:cubicBezTo>
                    <a:pt x="0" y="270"/>
                    <a:pt x="54" y="313"/>
                    <a:pt x="183" y="313"/>
                  </a:cubicBezTo>
                  <a:cubicBezTo>
                    <a:pt x="270" y="313"/>
                    <a:pt x="323" y="270"/>
                    <a:pt x="323" y="173"/>
                  </a:cubicBezTo>
                  <a:cubicBezTo>
                    <a:pt x="323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9307181" y="2174936"/>
              <a:ext cx="25826" cy="22026"/>
            </a:xfrm>
            <a:custGeom>
              <a:rect b="b" l="l" r="r" t="t"/>
              <a:pathLst>
                <a:path extrusionOk="0" h="313" w="367">
                  <a:moveTo>
                    <a:pt x="183" y="0"/>
                  </a:moveTo>
                  <a:cubicBezTo>
                    <a:pt x="97" y="0"/>
                    <a:pt x="0" y="43"/>
                    <a:pt x="0" y="173"/>
                  </a:cubicBezTo>
                  <a:cubicBezTo>
                    <a:pt x="0" y="270"/>
                    <a:pt x="97" y="313"/>
                    <a:pt x="183" y="313"/>
                  </a:cubicBezTo>
                  <a:cubicBezTo>
                    <a:pt x="270" y="313"/>
                    <a:pt x="367" y="270"/>
                    <a:pt x="367" y="173"/>
                  </a:cubicBezTo>
                  <a:cubicBezTo>
                    <a:pt x="367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9380014" y="2174936"/>
              <a:ext cx="25052" cy="22026"/>
            </a:xfrm>
            <a:custGeom>
              <a:rect b="b" l="l" r="r" t="t"/>
              <a:pathLst>
                <a:path extrusionOk="0" h="313" w="356">
                  <a:moveTo>
                    <a:pt x="183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8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9455873" y="2174936"/>
              <a:ext cx="22026" cy="22026"/>
            </a:xfrm>
            <a:custGeom>
              <a:rect b="b" l="l" r="r" t="t"/>
              <a:pathLst>
                <a:path extrusionOk="0" h="313" w="313">
                  <a:moveTo>
                    <a:pt x="140" y="0"/>
                  </a:moveTo>
                  <a:cubicBezTo>
                    <a:pt x="43" y="0"/>
                    <a:pt x="0" y="43"/>
                    <a:pt x="0" y="173"/>
                  </a:cubicBezTo>
                  <a:cubicBezTo>
                    <a:pt x="0" y="270"/>
                    <a:pt x="43" y="313"/>
                    <a:pt x="140" y="313"/>
                  </a:cubicBezTo>
                  <a:cubicBezTo>
                    <a:pt x="227" y="313"/>
                    <a:pt x="313" y="270"/>
                    <a:pt x="313" y="173"/>
                  </a:cubicBezTo>
                  <a:cubicBezTo>
                    <a:pt x="313" y="43"/>
                    <a:pt x="227" y="0"/>
                    <a:pt x="140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9528706" y="2174936"/>
              <a:ext cx="22026" cy="22026"/>
            </a:xfrm>
            <a:custGeom>
              <a:rect b="b" l="l" r="r" t="t"/>
              <a:pathLst>
                <a:path extrusionOk="0" h="313" w="313">
                  <a:moveTo>
                    <a:pt x="184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84" y="313"/>
                  </a:cubicBezTo>
                  <a:cubicBezTo>
                    <a:pt x="270" y="313"/>
                    <a:pt x="313" y="270"/>
                    <a:pt x="313" y="173"/>
                  </a:cubicBezTo>
                  <a:cubicBezTo>
                    <a:pt x="313" y="43"/>
                    <a:pt x="270" y="0"/>
                    <a:pt x="184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9601539" y="2174936"/>
              <a:ext cx="25122" cy="22026"/>
            </a:xfrm>
            <a:custGeom>
              <a:rect b="b" l="l" r="r" t="t"/>
              <a:pathLst>
                <a:path extrusionOk="0" h="313" w="357">
                  <a:moveTo>
                    <a:pt x="173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7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7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9674373" y="2174936"/>
              <a:ext cx="25122" cy="22026"/>
            </a:xfrm>
            <a:custGeom>
              <a:rect b="b" l="l" r="r" t="t"/>
              <a:pathLst>
                <a:path extrusionOk="0" h="313" w="357">
                  <a:moveTo>
                    <a:pt x="173" y="0"/>
                  </a:moveTo>
                  <a:cubicBezTo>
                    <a:pt x="87" y="0"/>
                    <a:pt x="0" y="43"/>
                    <a:pt x="0" y="173"/>
                  </a:cubicBezTo>
                  <a:cubicBezTo>
                    <a:pt x="0" y="270"/>
                    <a:pt x="87" y="313"/>
                    <a:pt x="17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7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9750232" y="2174936"/>
              <a:ext cx="22096" cy="22026"/>
            </a:xfrm>
            <a:custGeom>
              <a:rect b="b" l="l" r="r" t="t"/>
              <a:pathLst>
                <a:path extrusionOk="0" h="313" w="314">
                  <a:moveTo>
                    <a:pt x="130" y="0"/>
                  </a:moveTo>
                  <a:cubicBezTo>
                    <a:pt x="44" y="0"/>
                    <a:pt x="0" y="43"/>
                    <a:pt x="0" y="173"/>
                  </a:cubicBezTo>
                  <a:cubicBezTo>
                    <a:pt x="0" y="270"/>
                    <a:pt x="44" y="313"/>
                    <a:pt x="130" y="313"/>
                  </a:cubicBezTo>
                  <a:cubicBezTo>
                    <a:pt x="216" y="313"/>
                    <a:pt x="313" y="270"/>
                    <a:pt x="313" y="173"/>
                  </a:cubicBezTo>
                  <a:cubicBezTo>
                    <a:pt x="313" y="43"/>
                    <a:pt x="216" y="0"/>
                    <a:pt x="130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9234348" y="2247769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0"/>
                  </a:moveTo>
                  <a:cubicBezTo>
                    <a:pt x="54" y="0"/>
                    <a:pt x="0" y="87"/>
                    <a:pt x="0" y="173"/>
                  </a:cubicBezTo>
                  <a:cubicBezTo>
                    <a:pt x="0" y="270"/>
                    <a:pt x="54" y="356"/>
                    <a:pt x="183" y="356"/>
                  </a:cubicBezTo>
                  <a:cubicBezTo>
                    <a:pt x="270" y="356"/>
                    <a:pt x="323" y="270"/>
                    <a:pt x="323" y="173"/>
                  </a:cubicBezTo>
                  <a:cubicBezTo>
                    <a:pt x="323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9307181" y="2247769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0"/>
                  </a:moveTo>
                  <a:cubicBezTo>
                    <a:pt x="97" y="0"/>
                    <a:pt x="0" y="87"/>
                    <a:pt x="0" y="173"/>
                  </a:cubicBezTo>
                  <a:cubicBezTo>
                    <a:pt x="0" y="270"/>
                    <a:pt x="97" y="356"/>
                    <a:pt x="183" y="356"/>
                  </a:cubicBezTo>
                  <a:cubicBezTo>
                    <a:pt x="270" y="356"/>
                    <a:pt x="367" y="270"/>
                    <a:pt x="367" y="173"/>
                  </a:cubicBezTo>
                  <a:cubicBezTo>
                    <a:pt x="367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9380014" y="2247769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8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9455873" y="2247769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0"/>
                  </a:moveTo>
                  <a:cubicBezTo>
                    <a:pt x="43" y="0"/>
                    <a:pt x="0" y="87"/>
                    <a:pt x="0" y="173"/>
                  </a:cubicBezTo>
                  <a:cubicBezTo>
                    <a:pt x="0" y="270"/>
                    <a:pt x="43" y="356"/>
                    <a:pt x="140" y="356"/>
                  </a:cubicBezTo>
                  <a:cubicBezTo>
                    <a:pt x="227" y="356"/>
                    <a:pt x="313" y="270"/>
                    <a:pt x="313" y="173"/>
                  </a:cubicBezTo>
                  <a:cubicBezTo>
                    <a:pt x="313" y="87"/>
                    <a:pt x="227" y="0"/>
                    <a:pt x="140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9528706" y="2247769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84" y="356"/>
                  </a:cubicBezTo>
                  <a:cubicBezTo>
                    <a:pt x="270" y="356"/>
                    <a:pt x="313" y="270"/>
                    <a:pt x="313" y="173"/>
                  </a:cubicBezTo>
                  <a:cubicBezTo>
                    <a:pt x="313" y="87"/>
                    <a:pt x="270" y="0"/>
                    <a:pt x="184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9601539" y="2247769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7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7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9674373" y="2247769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0"/>
                  </a:moveTo>
                  <a:cubicBezTo>
                    <a:pt x="87" y="0"/>
                    <a:pt x="0" y="87"/>
                    <a:pt x="0" y="173"/>
                  </a:cubicBezTo>
                  <a:cubicBezTo>
                    <a:pt x="0" y="270"/>
                    <a:pt x="87" y="356"/>
                    <a:pt x="17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7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9750232" y="2247769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0"/>
                  </a:moveTo>
                  <a:cubicBezTo>
                    <a:pt x="44" y="0"/>
                    <a:pt x="0" y="87"/>
                    <a:pt x="0" y="173"/>
                  </a:cubicBezTo>
                  <a:cubicBezTo>
                    <a:pt x="0" y="270"/>
                    <a:pt x="44" y="356"/>
                    <a:pt x="130" y="356"/>
                  </a:cubicBezTo>
                  <a:cubicBezTo>
                    <a:pt x="216" y="356"/>
                    <a:pt x="313" y="270"/>
                    <a:pt x="313" y="173"/>
                  </a:cubicBezTo>
                  <a:cubicBezTo>
                    <a:pt x="313" y="87"/>
                    <a:pt x="216" y="0"/>
                    <a:pt x="130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9234348" y="2319829"/>
              <a:ext cx="22800" cy="25896"/>
            </a:xfrm>
            <a:custGeom>
              <a:rect b="b" l="l" r="r" t="t"/>
              <a:pathLst>
                <a:path extrusionOk="0" h="368" w="324">
                  <a:moveTo>
                    <a:pt x="183" y="1"/>
                  </a:moveTo>
                  <a:cubicBezTo>
                    <a:pt x="54" y="1"/>
                    <a:pt x="0" y="98"/>
                    <a:pt x="0" y="184"/>
                  </a:cubicBezTo>
                  <a:cubicBezTo>
                    <a:pt x="0" y="270"/>
                    <a:pt x="54" y="367"/>
                    <a:pt x="183" y="367"/>
                  </a:cubicBezTo>
                  <a:cubicBezTo>
                    <a:pt x="270" y="367"/>
                    <a:pt x="323" y="270"/>
                    <a:pt x="323" y="184"/>
                  </a:cubicBezTo>
                  <a:cubicBezTo>
                    <a:pt x="323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9307181" y="2319829"/>
              <a:ext cx="25826" cy="25896"/>
            </a:xfrm>
            <a:custGeom>
              <a:rect b="b" l="l" r="r" t="t"/>
              <a:pathLst>
                <a:path extrusionOk="0" h="368" w="367">
                  <a:moveTo>
                    <a:pt x="183" y="1"/>
                  </a:moveTo>
                  <a:cubicBezTo>
                    <a:pt x="97" y="1"/>
                    <a:pt x="0" y="98"/>
                    <a:pt x="0" y="184"/>
                  </a:cubicBezTo>
                  <a:cubicBezTo>
                    <a:pt x="0" y="270"/>
                    <a:pt x="97" y="367"/>
                    <a:pt x="183" y="367"/>
                  </a:cubicBezTo>
                  <a:cubicBezTo>
                    <a:pt x="270" y="367"/>
                    <a:pt x="367" y="270"/>
                    <a:pt x="367" y="184"/>
                  </a:cubicBezTo>
                  <a:cubicBezTo>
                    <a:pt x="367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380014" y="2319829"/>
              <a:ext cx="25052" cy="25896"/>
            </a:xfrm>
            <a:custGeom>
              <a:rect b="b" l="l" r="r" t="t"/>
              <a:pathLst>
                <a:path extrusionOk="0" h="368" w="356">
                  <a:moveTo>
                    <a:pt x="18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8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9455873" y="2319829"/>
              <a:ext cx="22026" cy="25896"/>
            </a:xfrm>
            <a:custGeom>
              <a:rect b="b" l="l" r="r" t="t"/>
              <a:pathLst>
                <a:path extrusionOk="0" h="368" w="313">
                  <a:moveTo>
                    <a:pt x="140" y="1"/>
                  </a:moveTo>
                  <a:cubicBezTo>
                    <a:pt x="43" y="1"/>
                    <a:pt x="0" y="98"/>
                    <a:pt x="0" y="184"/>
                  </a:cubicBezTo>
                  <a:cubicBezTo>
                    <a:pt x="0" y="270"/>
                    <a:pt x="43" y="367"/>
                    <a:pt x="140" y="367"/>
                  </a:cubicBezTo>
                  <a:cubicBezTo>
                    <a:pt x="227" y="367"/>
                    <a:pt x="313" y="270"/>
                    <a:pt x="313" y="184"/>
                  </a:cubicBezTo>
                  <a:cubicBezTo>
                    <a:pt x="313" y="98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9528706" y="2319829"/>
              <a:ext cx="22026" cy="25896"/>
            </a:xfrm>
            <a:custGeom>
              <a:rect b="b" l="l" r="r" t="t"/>
              <a:pathLst>
                <a:path extrusionOk="0" h="368" w="313">
                  <a:moveTo>
                    <a:pt x="184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84" y="367"/>
                  </a:cubicBezTo>
                  <a:cubicBezTo>
                    <a:pt x="270" y="367"/>
                    <a:pt x="313" y="270"/>
                    <a:pt x="313" y="184"/>
                  </a:cubicBezTo>
                  <a:cubicBezTo>
                    <a:pt x="313" y="98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9601539" y="2319829"/>
              <a:ext cx="25122" cy="25896"/>
            </a:xfrm>
            <a:custGeom>
              <a:rect b="b" l="l" r="r" t="t"/>
              <a:pathLst>
                <a:path extrusionOk="0" h="368" w="357">
                  <a:moveTo>
                    <a:pt x="17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7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9674373" y="2319829"/>
              <a:ext cx="25122" cy="25896"/>
            </a:xfrm>
            <a:custGeom>
              <a:rect b="b" l="l" r="r" t="t"/>
              <a:pathLst>
                <a:path extrusionOk="0" h="368" w="357">
                  <a:moveTo>
                    <a:pt x="173" y="1"/>
                  </a:moveTo>
                  <a:cubicBezTo>
                    <a:pt x="87" y="1"/>
                    <a:pt x="0" y="98"/>
                    <a:pt x="0" y="184"/>
                  </a:cubicBezTo>
                  <a:cubicBezTo>
                    <a:pt x="0" y="270"/>
                    <a:pt x="87" y="367"/>
                    <a:pt x="17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9750232" y="2319829"/>
              <a:ext cx="22096" cy="25896"/>
            </a:xfrm>
            <a:custGeom>
              <a:rect b="b" l="l" r="r" t="t"/>
              <a:pathLst>
                <a:path extrusionOk="0" h="368" w="314">
                  <a:moveTo>
                    <a:pt x="130" y="1"/>
                  </a:moveTo>
                  <a:cubicBezTo>
                    <a:pt x="44" y="1"/>
                    <a:pt x="0" y="98"/>
                    <a:pt x="0" y="184"/>
                  </a:cubicBezTo>
                  <a:cubicBezTo>
                    <a:pt x="0" y="270"/>
                    <a:pt x="44" y="367"/>
                    <a:pt x="130" y="367"/>
                  </a:cubicBezTo>
                  <a:cubicBezTo>
                    <a:pt x="216" y="367"/>
                    <a:pt x="313" y="270"/>
                    <a:pt x="313" y="184"/>
                  </a:cubicBezTo>
                  <a:cubicBezTo>
                    <a:pt x="313" y="98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9234348" y="2395688"/>
              <a:ext cx="22800" cy="22870"/>
            </a:xfrm>
            <a:custGeom>
              <a:rect b="b" l="l" r="r" t="t"/>
              <a:pathLst>
                <a:path extrusionOk="0" h="325" w="324">
                  <a:moveTo>
                    <a:pt x="183" y="1"/>
                  </a:moveTo>
                  <a:cubicBezTo>
                    <a:pt x="54" y="1"/>
                    <a:pt x="0" y="55"/>
                    <a:pt x="0" y="141"/>
                  </a:cubicBezTo>
                  <a:cubicBezTo>
                    <a:pt x="0" y="227"/>
                    <a:pt x="54" y="324"/>
                    <a:pt x="183" y="324"/>
                  </a:cubicBezTo>
                  <a:cubicBezTo>
                    <a:pt x="270" y="324"/>
                    <a:pt x="323" y="227"/>
                    <a:pt x="323" y="141"/>
                  </a:cubicBezTo>
                  <a:cubicBezTo>
                    <a:pt x="323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9307181" y="2395688"/>
              <a:ext cx="25826" cy="22870"/>
            </a:xfrm>
            <a:custGeom>
              <a:rect b="b" l="l" r="r" t="t"/>
              <a:pathLst>
                <a:path extrusionOk="0" h="325" w="367">
                  <a:moveTo>
                    <a:pt x="183" y="1"/>
                  </a:moveTo>
                  <a:cubicBezTo>
                    <a:pt x="97" y="1"/>
                    <a:pt x="0" y="55"/>
                    <a:pt x="0" y="141"/>
                  </a:cubicBezTo>
                  <a:cubicBezTo>
                    <a:pt x="0" y="227"/>
                    <a:pt x="97" y="324"/>
                    <a:pt x="183" y="324"/>
                  </a:cubicBezTo>
                  <a:cubicBezTo>
                    <a:pt x="270" y="324"/>
                    <a:pt x="367" y="227"/>
                    <a:pt x="367" y="141"/>
                  </a:cubicBezTo>
                  <a:cubicBezTo>
                    <a:pt x="367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9380014" y="2395688"/>
              <a:ext cx="25052" cy="22870"/>
            </a:xfrm>
            <a:custGeom>
              <a:rect b="b" l="l" r="r" t="t"/>
              <a:pathLst>
                <a:path extrusionOk="0" h="325" w="356">
                  <a:moveTo>
                    <a:pt x="183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8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9455873" y="2395688"/>
              <a:ext cx="22026" cy="22870"/>
            </a:xfrm>
            <a:custGeom>
              <a:rect b="b" l="l" r="r" t="t"/>
              <a:pathLst>
                <a:path extrusionOk="0" h="325" w="313">
                  <a:moveTo>
                    <a:pt x="140" y="1"/>
                  </a:moveTo>
                  <a:cubicBezTo>
                    <a:pt x="43" y="1"/>
                    <a:pt x="0" y="55"/>
                    <a:pt x="0" y="141"/>
                  </a:cubicBezTo>
                  <a:cubicBezTo>
                    <a:pt x="0" y="227"/>
                    <a:pt x="43" y="324"/>
                    <a:pt x="140" y="324"/>
                  </a:cubicBezTo>
                  <a:cubicBezTo>
                    <a:pt x="227" y="324"/>
                    <a:pt x="313" y="227"/>
                    <a:pt x="313" y="141"/>
                  </a:cubicBezTo>
                  <a:cubicBezTo>
                    <a:pt x="313" y="55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9528706" y="2395688"/>
              <a:ext cx="22026" cy="22870"/>
            </a:xfrm>
            <a:custGeom>
              <a:rect b="b" l="l" r="r" t="t"/>
              <a:pathLst>
                <a:path extrusionOk="0" h="325" w="313">
                  <a:moveTo>
                    <a:pt x="184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84" y="324"/>
                  </a:cubicBezTo>
                  <a:cubicBezTo>
                    <a:pt x="270" y="324"/>
                    <a:pt x="313" y="227"/>
                    <a:pt x="313" y="141"/>
                  </a:cubicBezTo>
                  <a:cubicBezTo>
                    <a:pt x="313" y="55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9601539" y="2395688"/>
              <a:ext cx="25122" cy="22870"/>
            </a:xfrm>
            <a:custGeom>
              <a:rect b="b" l="l" r="r" t="t"/>
              <a:pathLst>
                <a:path extrusionOk="0" h="325" w="357">
                  <a:moveTo>
                    <a:pt x="173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7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9674373" y="2395688"/>
              <a:ext cx="25122" cy="22870"/>
            </a:xfrm>
            <a:custGeom>
              <a:rect b="b" l="l" r="r" t="t"/>
              <a:pathLst>
                <a:path extrusionOk="0" h="325" w="357">
                  <a:moveTo>
                    <a:pt x="173" y="1"/>
                  </a:moveTo>
                  <a:cubicBezTo>
                    <a:pt x="87" y="1"/>
                    <a:pt x="0" y="55"/>
                    <a:pt x="0" y="141"/>
                  </a:cubicBezTo>
                  <a:cubicBezTo>
                    <a:pt x="0" y="227"/>
                    <a:pt x="87" y="324"/>
                    <a:pt x="17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9750232" y="2395688"/>
              <a:ext cx="22096" cy="22870"/>
            </a:xfrm>
            <a:custGeom>
              <a:rect b="b" l="l" r="r" t="t"/>
              <a:pathLst>
                <a:path extrusionOk="0" h="325" w="314">
                  <a:moveTo>
                    <a:pt x="130" y="1"/>
                  </a:moveTo>
                  <a:cubicBezTo>
                    <a:pt x="44" y="1"/>
                    <a:pt x="0" y="55"/>
                    <a:pt x="0" y="141"/>
                  </a:cubicBezTo>
                  <a:cubicBezTo>
                    <a:pt x="0" y="227"/>
                    <a:pt x="44" y="324"/>
                    <a:pt x="130" y="324"/>
                  </a:cubicBezTo>
                  <a:cubicBezTo>
                    <a:pt x="216" y="324"/>
                    <a:pt x="313" y="227"/>
                    <a:pt x="313" y="141"/>
                  </a:cubicBezTo>
                  <a:cubicBezTo>
                    <a:pt x="313" y="55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9234348" y="2468521"/>
              <a:ext cx="22800" cy="22096"/>
            </a:xfrm>
            <a:custGeom>
              <a:rect b="b" l="l" r="r" t="t"/>
              <a:pathLst>
                <a:path extrusionOk="0" h="314" w="324">
                  <a:moveTo>
                    <a:pt x="183" y="1"/>
                  </a:moveTo>
                  <a:cubicBezTo>
                    <a:pt x="54" y="1"/>
                    <a:pt x="0" y="98"/>
                    <a:pt x="0" y="184"/>
                  </a:cubicBezTo>
                  <a:cubicBezTo>
                    <a:pt x="0" y="270"/>
                    <a:pt x="54" y="313"/>
                    <a:pt x="183" y="313"/>
                  </a:cubicBezTo>
                  <a:cubicBezTo>
                    <a:pt x="270" y="313"/>
                    <a:pt x="323" y="270"/>
                    <a:pt x="323" y="184"/>
                  </a:cubicBezTo>
                  <a:cubicBezTo>
                    <a:pt x="323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9307181" y="2468521"/>
              <a:ext cx="25826" cy="22096"/>
            </a:xfrm>
            <a:custGeom>
              <a:rect b="b" l="l" r="r" t="t"/>
              <a:pathLst>
                <a:path extrusionOk="0" h="314" w="367">
                  <a:moveTo>
                    <a:pt x="183" y="1"/>
                  </a:moveTo>
                  <a:cubicBezTo>
                    <a:pt x="97" y="1"/>
                    <a:pt x="0" y="98"/>
                    <a:pt x="0" y="184"/>
                  </a:cubicBezTo>
                  <a:cubicBezTo>
                    <a:pt x="0" y="270"/>
                    <a:pt x="97" y="313"/>
                    <a:pt x="183" y="313"/>
                  </a:cubicBezTo>
                  <a:cubicBezTo>
                    <a:pt x="270" y="313"/>
                    <a:pt x="367" y="270"/>
                    <a:pt x="367" y="184"/>
                  </a:cubicBezTo>
                  <a:cubicBezTo>
                    <a:pt x="367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9380014" y="2468521"/>
              <a:ext cx="25052" cy="22096"/>
            </a:xfrm>
            <a:custGeom>
              <a:rect b="b" l="l" r="r" t="t"/>
              <a:pathLst>
                <a:path extrusionOk="0" h="314" w="356">
                  <a:moveTo>
                    <a:pt x="18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8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9455873" y="2468521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40" y="1"/>
                  </a:moveTo>
                  <a:cubicBezTo>
                    <a:pt x="43" y="1"/>
                    <a:pt x="0" y="98"/>
                    <a:pt x="0" y="184"/>
                  </a:cubicBezTo>
                  <a:cubicBezTo>
                    <a:pt x="0" y="270"/>
                    <a:pt x="43" y="313"/>
                    <a:pt x="140" y="313"/>
                  </a:cubicBezTo>
                  <a:cubicBezTo>
                    <a:pt x="227" y="313"/>
                    <a:pt x="313" y="270"/>
                    <a:pt x="313" y="184"/>
                  </a:cubicBezTo>
                  <a:cubicBezTo>
                    <a:pt x="313" y="98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9528706" y="2468521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84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84" y="313"/>
                  </a:cubicBezTo>
                  <a:cubicBezTo>
                    <a:pt x="270" y="313"/>
                    <a:pt x="313" y="270"/>
                    <a:pt x="313" y="184"/>
                  </a:cubicBezTo>
                  <a:cubicBezTo>
                    <a:pt x="313" y="98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9601539" y="2468521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7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9674373" y="2468521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7" y="1"/>
                    <a:pt x="0" y="98"/>
                    <a:pt x="0" y="184"/>
                  </a:cubicBezTo>
                  <a:cubicBezTo>
                    <a:pt x="0" y="270"/>
                    <a:pt x="87" y="313"/>
                    <a:pt x="17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9750232" y="2468521"/>
              <a:ext cx="22096" cy="22096"/>
            </a:xfrm>
            <a:custGeom>
              <a:rect b="b" l="l" r="r" t="t"/>
              <a:pathLst>
                <a:path extrusionOk="0" h="314" w="314">
                  <a:moveTo>
                    <a:pt x="130" y="1"/>
                  </a:moveTo>
                  <a:cubicBezTo>
                    <a:pt x="44" y="1"/>
                    <a:pt x="0" y="98"/>
                    <a:pt x="0" y="184"/>
                  </a:cubicBezTo>
                  <a:cubicBezTo>
                    <a:pt x="0" y="270"/>
                    <a:pt x="44" y="313"/>
                    <a:pt x="130" y="313"/>
                  </a:cubicBezTo>
                  <a:cubicBezTo>
                    <a:pt x="216" y="313"/>
                    <a:pt x="313" y="270"/>
                    <a:pt x="313" y="184"/>
                  </a:cubicBezTo>
                  <a:cubicBezTo>
                    <a:pt x="313" y="98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9234348" y="2541354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1"/>
                  </a:moveTo>
                  <a:cubicBezTo>
                    <a:pt x="54" y="1"/>
                    <a:pt x="0" y="87"/>
                    <a:pt x="0" y="184"/>
                  </a:cubicBezTo>
                  <a:cubicBezTo>
                    <a:pt x="0" y="270"/>
                    <a:pt x="54" y="357"/>
                    <a:pt x="183" y="357"/>
                  </a:cubicBezTo>
                  <a:cubicBezTo>
                    <a:pt x="270" y="357"/>
                    <a:pt x="323" y="270"/>
                    <a:pt x="323" y="184"/>
                  </a:cubicBezTo>
                  <a:cubicBezTo>
                    <a:pt x="323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9307181" y="2541354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1"/>
                  </a:moveTo>
                  <a:cubicBezTo>
                    <a:pt x="97" y="1"/>
                    <a:pt x="0" y="87"/>
                    <a:pt x="0" y="184"/>
                  </a:cubicBezTo>
                  <a:cubicBezTo>
                    <a:pt x="0" y="270"/>
                    <a:pt x="97" y="357"/>
                    <a:pt x="183" y="357"/>
                  </a:cubicBezTo>
                  <a:cubicBezTo>
                    <a:pt x="270" y="357"/>
                    <a:pt x="367" y="270"/>
                    <a:pt x="367" y="184"/>
                  </a:cubicBezTo>
                  <a:cubicBezTo>
                    <a:pt x="367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9380014" y="2541354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9455873" y="2541354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1"/>
                  </a:moveTo>
                  <a:cubicBezTo>
                    <a:pt x="43" y="1"/>
                    <a:pt x="0" y="87"/>
                    <a:pt x="0" y="184"/>
                  </a:cubicBezTo>
                  <a:cubicBezTo>
                    <a:pt x="0" y="270"/>
                    <a:pt x="43" y="357"/>
                    <a:pt x="140" y="357"/>
                  </a:cubicBezTo>
                  <a:cubicBezTo>
                    <a:pt x="227" y="357"/>
                    <a:pt x="313" y="270"/>
                    <a:pt x="313" y="184"/>
                  </a:cubicBezTo>
                  <a:cubicBezTo>
                    <a:pt x="313" y="87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9528706" y="2541354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4" y="357"/>
                  </a:cubicBezTo>
                  <a:cubicBezTo>
                    <a:pt x="270" y="357"/>
                    <a:pt x="313" y="270"/>
                    <a:pt x="313" y="184"/>
                  </a:cubicBezTo>
                  <a:cubicBezTo>
                    <a:pt x="313" y="87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9601539" y="2541354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9674373" y="2541354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7" y="1"/>
                    <a:pt x="0" y="87"/>
                    <a:pt x="0" y="184"/>
                  </a:cubicBezTo>
                  <a:cubicBezTo>
                    <a:pt x="0" y="270"/>
                    <a:pt x="87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9750232" y="2541354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1"/>
                  </a:moveTo>
                  <a:cubicBezTo>
                    <a:pt x="44" y="1"/>
                    <a:pt x="0" y="87"/>
                    <a:pt x="0" y="184"/>
                  </a:cubicBezTo>
                  <a:cubicBezTo>
                    <a:pt x="0" y="270"/>
                    <a:pt x="44" y="357"/>
                    <a:pt x="130" y="357"/>
                  </a:cubicBezTo>
                  <a:cubicBezTo>
                    <a:pt x="216" y="357"/>
                    <a:pt x="313" y="270"/>
                    <a:pt x="313" y="184"/>
                  </a:cubicBezTo>
                  <a:cubicBezTo>
                    <a:pt x="313" y="87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9234348" y="2614187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1"/>
                  </a:moveTo>
                  <a:cubicBezTo>
                    <a:pt x="54" y="1"/>
                    <a:pt x="0" y="87"/>
                    <a:pt x="0" y="184"/>
                  </a:cubicBezTo>
                  <a:cubicBezTo>
                    <a:pt x="0" y="270"/>
                    <a:pt x="54" y="357"/>
                    <a:pt x="183" y="357"/>
                  </a:cubicBezTo>
                  <a:cubicBezTo>
                    <a:pt x="270" y="357"/>
                    <a:pt x="323" y="270"/>
                    <a:pt x="323" y="184"/>
                  </a:cubicBezTo>
                  <a:cubicBezTo>
                    <a:pt x="323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9307181" y="2614187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1"/>
                  </a:moveTo>
                  <a:cubicBezTo>
                    <a:pt x="97" y="1"/>
                    <a:pt x="0" y="87"/>
                    <a:pt x="0" y="184"/>
                  </a:cubicBezTo>
                  <a:cubicBezTo>
                    <a:pt x="0" y="270"/>
                    <a:pt x="97" y="357"/>
                    <a:pt x="183" y="357"/>
                  </a:cubicBezTo>
                  <a:cubicBezTo>
                    <a:pt x="270" y="357"/>
                    <a:pt x="367" y="270"/>
                    <a:pt x="367" y="184"/>
                  </a:cubicBezTo>
                  <a:cubicBezTo>
                    <a:pt x="367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9380014" y="2614187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9455873" y="2614187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1"/>
                  </a:moveTo>
                  <a:cubicBezTo>
                    <a:pt x="43" y="1"/>
                    <a:pt x="0" y="87"/>
                    <a:pt x="0" y="184"/>
                  </a:cubicBezTo>
                  <a:cubicBezTo>
                    <a:pt x="0" y="270"/>
                    <a:pt x="43" y="357"/>
                    <a:pt x="140" y="357"/>
                  </a:cubicBezTo>
                  <a:cubicBezTo>
                    <a:pt x="227" y="357"/>
                    <a:pt x="313" y="270"/>
                    <a:pt x="313" y="184"/>
                  </a:cubicBezTo>
                  <a:cubicBezTo>
                    <a:pt x="313" y="87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9528706" y="2614187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4" y="357"/>
                  </a:cubicBezTo>
                  <a:cubicBezTo>
                    <a:pt x="270" y="357"/>
                    <a:pt x="313" y="270"/>
                    <a:pt x="313" y="184"/>
                  </a:cubicBezTo>
                  <a:cubicBezTo>
                    <a:pt x="313" y="87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9601539" y="2614187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9674373" y="2614187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7" y="1"/>
                    <a:pt x="0" y="87"/>
                    <a:pt x="0" y="184"/>
                  </a:cubicBezTo>
                  <a:cubicBezTo>
                    <a:pt x="0" y="270"/>
                    <a:pt x="87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9750232" y="2614187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1"/>
                  </a:moveTo>
                  <a:cubicBezTo>
                    <a:pt x="44" y="1"/>
                    <a:pt x="0" y="87"/>
                    <a:pt x="0" y="184"/>
                  </a:cubicBezTo>
                  <a:cubicBezTo>
                    <a:pt x="0" y="270"/>
                    <a:pt x="44" y="357"/>
                    <a:pt x="130" y="357"/>
                  </a:cubicBezTo>
                  <a:cubicBezTo>
                    <a:pt x="216" y="357"/>
                    <a:pt x="313" y="270"/>
                    <a:pt x="313" y="184"/>
                  </a:cubicBezTo>
                  <a:cubicBezTo>
                    <a:pt x="313" y="87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9234348" y="2690046"/>
              <a:ext cx="22800" cy="22096"/>
            </a:xfrm>
            <a:custGeom>
              <a:rect b="b" l="l" r="r" t="t"/>
              <a:pathLst>
                <a:path extrusionOk="0" h="314" w="324">
                  <a:moveTo>
                    <a:pt x="183" y="1"/>
                  </a:moveTo>
                  <a:cubicBezTo>
                    <a:pt x="54" y="1"/>
                    <a:pt x="0" y="44"/>
                    <a:pt x="0" y="130"/>
                  </a:cubicBezTo>
                  <a:cubicBezTo>
                    <a:pt x="0" y="270"/>
                    <a:pt x="54" y="314"/>
                    <a:pt x="183" y="314"/>
                  </a:cubicBezTo>
                  <a:cubicBezTo>
                    <a:pt x="270" y="314"/>
                    <a:pt x="323" y="270"/>
                    <a:pt x="323" y="130"/>
                  </a:cubicBezTo>
                  <a:cubicBezTo>
                    <a:pt x="323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9307181" y="2690046"/>
              <a:ext cx="25826" cy="22096"/>
            </a:xfrm>
            <a:custGeom>
              <a:rect b="b" l="l" r="r" t="t"/>
              <a:pathLst>
                <a:path extrusionOk="0" h="314" w="367">
                  <a:moveTo>
                    <a:pt x="183" y="1"/>
                  </a:moveTo>
                  <a:cubicBezTo>
                    <a:pt x="97" y="1"/>
                    <a:pt x="0" y="44"/>
                    <a:pt x="0" y="130"/>
                  </a:cubicBezTo>
                  <a:cubicBezTo>
                    <a:pt x="0" y="270"/>
                    <a:pt x="97" y="314"/>
                    <a:pt x="183" y="314"/>
                  </a:cubicBezTo>
                  <a:cubicBezTo>
                    <a:pt x="270" y="314"/>
                    <a:pt x="367" y="270"/>
                    <a:pt x="367" y="130"/>
                  </a:cubicBezTo>
                  <a:cubicBezTo>
                    <a:pt x="367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9380014" y="2690046"/>
              <a:ext cx="25052" cy="22096"/>
            </a:xfrm>
            <a:custGeom>
              <a:rect b="b" l="l" r="r" t="t"/>
              <a:pathLst>
                <a:path extrusionOk="0" h="314" w="356">
                  <a:moveTo>
                    <a:pt x="183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8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9455873" y="2690046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40" y="1"/>
                  </a:moveTo>
                  <a:cubicBezTo>
                    <a:pt x="43" y="1"/>
                    <a:pt x="0" y="44"/>
                    <a:pt x="0" y="130"/>
                  </a:cubicBezTo>
                  <a:cubicBezTo>
                    <a:pt x="0" y="270"/>
                    <a:pt x="43" y="314"/>
                    <a:pt x="140" y="314"/>
                  </a:cubicBezTo>
                  <a:cubicBezTo>
                    <a:pt x="227" y="314"/>
                    <a:pt x="313" y="270"/>
                    <a:pt x="313" y="130"/>
                  </a:cubicBezTo>
                  <a:cubicBezTo>
                    <a:pt x="313" y="44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9528706" y="2690046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84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84" y="314"/>
                  </a:cubicBezTo>
                  <a:cubicBezTo>
                    <a:pt x="270" y="314"/>
                    <a:pt x="313" y="270"/>
                    <a:pt x="313" y="130"/>
                  </a:cubicBezTo>
                  <a:cubicBezTo>
                    <a:pt x="313" y="44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9601539" y="2690046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7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9674373" y="2690046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7" y="1"/>
                    <a:pt x="0" y="44"/>
                    <a:pt x="0" y="130"/>
                  </a:cubicBezTo>
                  <a:cubicBezTo>
                    <a:pt x="0" y="270"/>
                    <a:pt x="87" y="314"/>
                    <a:pt x="17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9750232" y="2690046"/>
              <a:ext cx="22096" cy="22096"/>
            </a:xfrm>
            <a:custGeom>
              <a:rect b="b" l="l" r="r" t="t"/>
              <a:pathLst>
                <a:path extrusionOk="0" h="314" w="314">
                  <a:moveTo>
                    <a:pt x="130" y="1"/>
                  </a:moveTo>
                  <a:cubicBezTo>
                    <a:pt x="44" y="1"/>
                    <a:pt x="0" y="44"/>
                    <a:pt x="0" y="130"/>
                  </a:cubicBezTo>
                  <a:cubicBezTo>
                    <a:pt x="0" y="270"/>
                    <a:pt x="44" y="314"/>
                    <a:pt x="130" y="314"/>
                  </a:cubicBezTo>
                  <a:cubicBezTo>
                    <a:pt x="216" y="314"/>
                    <a:pt x="313" y="270"/>
                    <a:pt x="313" y="130"/>
                  </a:cubicBezTo>
                  <a:cubicBezTo>
                    <a:pt x="313" y="44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6"/>
          <p:cNvGrpSpPr/>
          <p:nvPr/>
        </p:nvGrpSpPr>
        <p:grpSpPr>
          <a:xfrm>
            <a:off x="142500" y="62550"/>
            <a:ext cx="8859000" cy="4948875"/>
            <a:chOff x="142500" y="62550"/>
            <a:chExt cx="8859000" cy="4948875"/>
          </a:xfrm>
        </p:grpSpPr>
        <p:grpSp>
          <p:nvGrpSpPr>
            <p:cNvPr id="141" name="Google Shape;141;p6"/>
            <p:cNvGrpSpPr/>
            <p:nvPr/>
          </p:nvGrpSpPr>
          <p:grpSpPr>
            <a:xfrm>
              <a:off x="142500" y="62550"/>
              <a:ext cx="8859000" cy="4948875"/>
              <a:chOff x="142500" y="62550"/>
              <a:chExt cx="8859000" cy="4948875"/>
            </a:xfrm>
          </p:grpSpPr>
          <p:sp>
            <p:nvSpPr>
              <p:cNvPr id="142" name="Google Shape;142;p6"/>
              <p:cNvSpPr/>
              <p:nvPr/>
            </p:nvSpPr>
            <p:spPr>
              <a:xfrm>
                <a:off x="142500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dk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6"/>
              <p:cNvSpPr/>
              <p:nvPr/>
            </p:nvSpPr>
            <p:spPr>
              <a:xfrm>
                <a:off x="142500" y="62550"/>
                <a:ext cx="8859000" cy="320400"/>
              </a:xfrm>
              <a:prstGeom prst="roundRect">
                <a:avLst>
                  <a:gd fmla="val 0" name="adj"/>
                </a:avLst>
              </a:pr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4" name="Google Shape;144;p6"/>
            <p:cNvSpPr/>
            <p:nvPr/>
          </p:nvSpPr>
          <p:spPr>
            <a:xfrm>
              <a:off x="8478904" y="154072"/>
              <a:ext cx="149118" cy="149118"/>
            </a:xfrm>
            <a:custGeom>
              <a:rect b="b" l="l" r="r" t="t"/>
              <a:pathLst>
                <a:path extrusionOk="0" h="3087" w="3087">
                  <a:moveTo>
                    <a:pt x="2725" y="362"/>
                  </a:moveTo>
                  <a:lnTo>
                    <a:pt x="2725" y="2716"/>
                  </a:lnTo>
                  <a:lnTo>
                    <a:pt x="370" y="2716"/>
                  </a:lnTo>
                  <a:lnTo>
                    <a:pt x="370" y="362"/>
                  </a:lnTo>
                  <a:close/>
                  <a:moveTo>
                    <a:pt x="185" y="0"/>
                  </a:moveTo>
                  <a:cubicBezTo>
                    <a:pt x="79" y="0"/>
                    <a:pt x="0" y="71"/>
                    <a:pt x="0" y="185"/>
                  </a:cubicBezTo>
                  <a:lnTo>
                    <a:pt x="0" y="2901"/>
                  </a:lnTo>
                  <a:cubicBezTo>
                    <a:pt x="0" y="3007"/>
                    <a:pt x="79" y="3086"/>
                    <a:pt x="185" y="3086"/>
                  </a:cubicBezTo>
                  <a:lnTo>
                    <a:pt x="2901" y="3086"/>
                  </a:lnTo>
                  <a:cubicBezTo>
                    <a:pt x="3016" y="3086"/>
                    <a:pt x="3086" y="3007"/>
                    <a:pt x="3086" y="2901"/>
                  </a:cubicBezTo>
                  <a:lnTo>
                    <a:pt x="3086" y="185"/>
                  </a:lnTo>
                  <a:cubicBezTo>
                    <a:pt x="3086" y="71"/>
                    <a:pt x="3016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8280400" y="285227"/>
              <a:ext cx="140181" cy="17969"/>
            </a:xfrm>
            <a:custGeom>
              <a:rect b="b" l="l" r="r" t="t"/>
              <a:pathLst>
                <a:path extrusionOk="0" h="372" w="2902">
                  <a:moveTo>
                    <a:pt x="177" y="1"/>
                  </a:moveTo>
                  <a:cubicBezTo>
                    <a:pt x="71" y="1"/>
                    <a:pt x="0" y="71"/>
                    <a:pt x="0" y="186"/>
                  </a:cubicBezTo>
                  <a:cubicBezTo>
                    <a:pt x="0" y="292"/>
                    <a:pt x="71" y="371"/>
                    <a:pt x="177" y="371"/>
                  </a:cubicBezTo>
                  <a:lnTo>
                    <a:pt x="2716" y="371"/>
                  </a:lnTo>
                  <a:cubicBezTo>
                    <a:pt x="2822" y="371"/>
                    <a:pt x="2901" y="292"/>
                    <a:pt x="2901" y="186"/>
                  </a:cubicBezTo>
                  <a:cubicBezTo>
                    <a:pt x="2901" y="71"/>
                    <a:pt x="2822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8688471" y="154893"/>
              <a:ext cx="149069" cy="148296"/>
            </a:xfrm>
            <a:custGeom>
              <a:rect b="b" l="l" r="r" t="t"/>
              <a:pathLst>
                <a:path extrusionOk="0" h="3070" w="3086">
                  <a:moveTo>
                    <a:pt x="202" y="1"/>
                  </a:moveTo>
                  <a:cubicBezTo>
                    <a:pt x="157" y="1"/>
                    <a:pt x="110" y="18"/>
                    <a:pt x="71" y="54"/>
                  </a:cubicBezTo>
                  <a:cubicBezTo>
                    <a:pt x="0" y="124"/>
                    <a:pt x="0" y="239"/>
                    <a:pt x="71" y="309"/>
                  </a:cubicBezTo>
                  <a:lnTo>
                    <a:pt x="1287" y="1526"/>
                  </a:lnTo>
                  <a:lnTo>
                    <a:pt x="71" y="2734"/>
                  </a:lnTo>
                  <a:cubicBezTo>
                    <a:pt x="0" y="2813"/>
                    <a:pt x="0" y="2919"/>
                    <a:pt x="71" y="2990"/>
                  </a:cubicBezTo>
                  <a:cubicBezTo>
                    <a:pt x="106" y="3034"/>
                    <a:pt x="150" y="3069"/>
                    <a:pt x="185" y="3069"/>
                  </a:cubicBezTo>
                  <a:cubicBezTo>
                    <a:pt x="256" y="3069"/>
                    <a:pt x="291" y="3034"/>
                    <a:pt x="326" y="2990"/>
                  </a:cubicBezTo>
                  <a:lnTo>
                    <a:pt x="1543" y="1782"/>
                  </a:lnTo>
                  <a:lnTo>
                    <a:pt x="2795" y="2990"/>
                  </a:lnTo>
                  <a:cubicBezTo>
                    <a:pt x="2830" y="3034"/>
                    <a:pt x="2866" y="3069"/>
                    <a:pt x="2901" y="3069"/>
                  </a:cubicBezTo>
                  <a:cubicBezTo>
                    <a:pt x="2936" y="3069"/>
                    <a:pt x="3015" y="3034"/>
                    <a:pt x="3051" y="2990"/>
                  </a:cubicBezTo>
                  <a:cubicBezTo>
                    <a:pt x="3086" y="2919"/>
                    <a:pt x="3086" y="2813"/>
                    <a:pt x="3051" y="2734"/>
                  </a:cubicBezTo>
                  <a:lnTo>
                    <a:pt x="1799" y="1526"/>
                  </a:lnTo>
                  <a:lnTo>
                    <a:pt x="3051" y="309"/>
                  </a:lnTo>
                  <a:cubicBezTo>
                    <a:pt x="3086" y="239"/>
                    <a:pt x="3086" y="124"/>
                    <a:pt x="3051" y="54"/>
                  </a:cubicBezTo>
                  <a:cubicBezTo>
                    <a:pt x="3011" y="18"/>
                    <a:pt x="2956" y="1"/>
                    <a:pt x="2906" y="1"/>
                  </a:cubicBezTo>
                  <a:cubicBezTo>
                    <a:pt x="2857" y="1"/>
                    <a:pt x="2813" y="18"/>
                    <a:pt x="2795" y="54"/>
                  </a:cubicBezTo>
                  <a:lnTo>
                    <a:pt x="1543" y="1270"/>
                  </a:lnTo>
                  <a:lnTo>
                    <a:pt x="326" y="54"/>
                  </a:lnTo>
                  <a:cubicBezTo>
                    <a:pt x="291" y="18"/>
                    <a:pt x="24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6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7"/>
          <p:cNvGrpSpPr/>
          <p:nvPr/>
        </p:nvGrpSpPr>
        <p:grpSpPr>
          <a:xfrm>
            <a:off x="142500" y="62550"/>
            <a:ext cx="8859000" cy="4948875"/>
            <a:chOff x="142500" y="62550"/>
            <a:chExt cx="8859000" cy="4948875"/>
          </a:xfrm>
        </p:grpSpPr>
        <p:grpSp>
          <p:nvGrpSpPr>
            <p:cNvPr id="150" name="Google Shape;150;p7"/>
            <p:cNvGrpSpPr/>
            <p:nvPr/>
          </p:nvGrpSpPr>
          <p:grpSpPr>
            <a:xfrm>
              <a:off x="142500" y="62550"/>
              <a:ext cx="8859000" cy="4948875"/>
              <a:chOff x="142500" y="62550"/>
              <a:chExt cx="8859000" cy="4948875"/>
            </a:xfrm>
          </p:grpSpPr>
          <p:sp>
            <p:nvSpPr>
              <p:cNvPr id="151" name="Google Shape;151;p7"/>
              <p:cNvSpPr/>
              <p:nvPr/>
            </p:nvSpPr>
            <p:spPr>
              <a:xfrm>
                <a:off x="142500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dk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7"/>
              <p:cNvSpPr/>
              <p:nvPr/>
            </p:nvSpPr>
            <p:spPr>
              <a:xfrm>
                <a:off x="142500" y="62550"/>
                <a:ext cx="8859000" cy="320400"/>
              </a:xfrm>
              <a:prstGeom prst="roundRect">
                <a:avLst>
                  <a:gd fmla="val 0" name="adj"/>
                </a:avLst>
              </a:pr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3" name="Google Shape;153;p7"/>
            <p:cNvSpPr/>
            <p:nvPr/>
          </p:nvSpPr>
          <p:spPr>
            <a:xfrm>
              <a:off x="8478904" y="154072"/>
              <a:ext cx="149118" cy="149118"/>
            </a:xfrm>
            <a:custGeom>
              <a:rect b="b" l="l" r="r" t="t"/>
              <a:pathLst>
                <a:path extrusionOk="0" h="3087" w="3087">
                  <a:moveTo>
                    <a:pt x="2725" y="362"/>
                  </a:moveTo>
                  <a:lnTo>
                    <a:pt x="2725" y="2716"/>
                  </a:lnTo>
                  <a:lnTo>
                    <a:pt x="370" y="2716"/>
                  </a:lnTo>
                  <a:lnTo>
                    <a:pt x="370" y="362"/>
                  </a:lnTo>
                  <a:close/>
                  <a:moveTo>
                    <a:pt x="185" y="0"/>
                  </a:moveTo>
                  <a:cubicBezTo>
                    <a:pt x="79" y="0"/>
                    <a:pt x="0" y="71"/>
                    <a:pt x="0" y="185"/>
                  </a:cubicBezTo>
                  <a:lnTo>
                    <a:pt x="0" y="2901"/>
                  </a:lnTo>
                  <a:cubicBezTo>
                    <a:pt x="0" y="3007"/>
                    <a:pt x="79" y="3086"/>
                    <a:pt x="185" y="3086"/>
                  </a:cubicBezTo>
                  <a:lnTo>
                    <a:pt x="2901" y="3086"/>
                  </a:lnTo>
                  <a:cubicBezTo>
                    <a:pt x="3016" y="3086"/>
                    <a:pt x="3086" y="3007"/>
                    <a:pt x="3086" y="2901"/>
                  </a:cubicBezTo>
                  <a:lnTo>
                    <a:pt x="3086" y="185"/>
                  </a:lnTo>
                  <a:cubicBezTo>
                    <a:pt x="3086" y="71"/>
                    <a:pt x="3016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8280400" y="285227"/>
              <a:ext cx="140181" cy="17969"/>
            </a:xfrm>
            <a:custGeom>
              <a:rect b="b" l="l" r="r" t="t"/>
              <a:pathLst>
                <a:path extrusionOk="0" h="372" w="2902">
                  <a:moveTo>
                    <a:pt x="177" y="1"/>
                  </a:moveTo>
                  <a:cubicBezTo>
                    <a:pt x="71" y="1"/>
                    <a:pt x="0" y="71"/>
                    <a:pt x="0" y="186"/>
                  </a:cubicBezTo>
                  <a:cubicBezTo>
                    <a:pt x="0" y="292"/>
                    <a:pt x="71" y="371"/>
                    <a:pt x="177" y="371"/>
                  </a:cubicBezTo>
                  <a:lnTo>
                    <a:pt x="2716" y="371"/>
                  </a:lnTo>
                  <a:cubicBezTo>
                    <a:pt x="2822" y="371"/>
                    <a:pt x="2901" y="292"/>
                    <a:pt x="2901" y="186"/>
                  </a:cubicBezTo>
                  <a:cubicBezTo>
                    <a:pt x="2901" y="71"/>
                    <a:pt x="2822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8688471" y="154893"/>
              <a:ext cx="149069" cy="148296"/>
            </a:xfrm>
            <a:custGeom>
              <a:rect b="b" l="l" r="r" t="t"/>
              <a:pathLst>
                <a:path extrusionOk="0" h="3070" w="3086">
                  <a:moveTo>
                    <a:pt x="202" y="1"/>
                  </a:moveTo>
                  <a:cubicBezTo>
                    <a:pt x="157" y="1"/>
                    <a:pt x="110" y="18"/>
                    <a:pt x="71" y="54"/>
                  </a:cubicBezTo>
                  <a:cubicBezTo>
                    <a:pt x="0" y="124"/>
                    <a:pt x="0" y="239"/>
                    <a:pt x="71" y="309"/>
                  </a:cubicBezTo>
                  <a:lnTo>
                    <a:pt x="1287" y="1526"/>
                  </a:lnTo>
                  <a:lnTo>
                    <a:pt x="71" y="2734"/>
                  </a:lnTo>
                  <a:cubicBezTo>
                    <a:pt x="0" y="2813"/>
                    <a:pt x="0" y="2919"/>
                    <a:pt x="71" y="2990"/>
                  </a:cubicBezTo>
                  <a:cubicBezTo>
                    <a:pt x="106" y="3034"/>
                    <a:pt x="150" y="3069"/>
                    <a:pt x="185" y="3069"/>
                  </a:cubicBezTo>
                  <a:cubicBezTo>
                    <a:pt x="256" y="3069"/>
                    <a:pt x="291" y="3034"/>
                    <a:pt x="326" y="2990"/>
                  </a:cubicBezTo>
                  <a:lnTo>
                    <a:pt x="1543" y="1782"/>
                  </a:lnTo>
                  <a:lnTo>
                    <a:pt x="2795" y="2990"/>
                  </a:lnTo>
                  <a:cubicBezTo>
                    <a:pt x="2830" y="3034"/>
                    <a:pt x="2866" y="3069"/>
                    <a:pt x="2901" y="3069"/>
                  </a:cubicBezTo>
                  <a:cubicBezTo>
                    <a:pt x="2936" y="3069"/>
                    <a:pt x="3015" y="3034"/>
                    <a:pt x="3051" y="2990"/>
                  </a:cubicBezTo>
                  <a:cubicBezTo>
                    <a:pt x="3086" y="2919"/>
                    <a:pt x="3086" y="2813"/>
                    <a:pt x="3051" y="2734"/>
                  </a:cubicBezTo>
                  <a:lnTo>
                    <a:pt x="1799" y="1526"/>
                  </a:lnTo>
                  <a:lnTo>
                    <a:pt x="3051" y="309"/>
                  </a:lnTo>
                  <a:cubicBezTo>
                    <a:pt x="3086" y="239"/>
                    <a:pt x="3086" y="124"/>
                    <a:pt x="3051" y="54"/>
                  </a:cubicBezTo>
                  <a:cubicBezTo>
                    <a:pt x="3011" y="18"/>
                    <a:pt x="2956" y="1"/>
                    <a:pt x="2906" y="1"/>
                  </a:cubicBezTo>
                  <a:cubicBezTo>
                    <a:pt x="2857" y="1"/>
                    <a:pt x="2813" y="18"/>
                    <a:pt x="2795" y="54"/>
                  </a:cubicBezTo>
                  <a:lnTo>
                    <a:pt x="1543" y="1270"/>
                  </a:lnTo>
                  <a:lnTo>
                    <a:pt x="326" y="54"/>
                  </a:lnTo>
                  <a:cubicBezTo>
                    <a:pt x="291" y="18"/>
                    <a:pt x="24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7"/>
          <p:cNvSpPr txBox="1"/>
          <p:nvPr>
            <p:ph type="title"/>
          </p:nvPr>
        </p:nvSpPr>
        <p:spPr>
          <a:xfrm>
            <a:off x="2027150" y="1112100"/>
            <a:ext cx="5090400" cy="14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7" name="Google Shape;157;p7"/>
          <p:cNvSpPr txBox="1"/>
          <p:nvPr>
            <p:ph idx="1" type="subTitle"/>
          </p:nvPr>
        </p:nvSpPr>
        <p:spPr>
          <a:xfrm>
            <a:off x="2027100" y="2644862"/>
            <a:ext cx="5090400" cy="13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8"/>
          <p:cNvGrpSpPr/>
          <p:nvPr/>
        </p:nvGrpSpPr>
        <p:grpSpPr>
          <a:xfrm>
            <a:off x="142500" y="62550"/>
            <a:ext cx="8859000" cy="4948875"/>
            <a:chOff x="142500" y="62550"/>
            <a:chExt cx="8859000" cy="4948875"/>
          </a:xfrm>
        </p:grpSpPr>
        <p:grpSp>
          <p:nvGrpSpPr>
            <p:cNvPr id="160" name="Google Shape;160;p8"/>
            <p:cNvGrpSpPr/>
            <p:nvPr/>
          </p:nvGrpSpPr>
          <p:grpSpPr>
            <a:xfrm>
              <a:off x="142500" y="62550"/>
              <a:ext cx="8859000" cy="4948875"/>
              <a:chOff x="142500" y="62550"/>
              <a:chExt cx="8859000" cy="4948875"/>
            </a:xfrm>
          </p:grpSpPr>
          <p:sp>
            <p:nvSpPr>
              <p:cNvPr id="161" name="Google Shape;161;p8"/>
              <p:cNvSpPr/>
              <p:nvPr/>
            </p:nvSpPr>
            <p:spPr>
              <a:xfrm>
                <a:off x="142500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dk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8"/>
              <p:cNvSpPr/>
              <p:nvPr/>
            </p:nvSpPr>
            <p:spPr>
              <a:xfrm>
                <a:off x="142500" y="62550"/>
                <a:ext cx="8859000" cy="320400"/>
              </a:xfrm>
              <a:prstGeom prst="roundRect">
                <a:avLst>
                  <a:gd fmla="val 0" name="adj"/>
                </a:avLst>
              </a:pr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" name="Google Shape;163;p8"/>
            <p:cNvSpPr/>
            <p:nvPr/>
          </p:nvSpPr>
          <p:spPr>
            <a:xfrm>
              <a:off x="8478904" y="154072"/>
              <a:ext cx="149118" cy="149118"/>
            </a:xfrm>
            <a:custGeom>
              <a:rect b="b" l="l" r="r" t="t"/>
              <a:pathLst>
                <a:path extrusionOk="0" h="3087" w="3087">
                  <a:moveTo>
                    <a:pt x="2725" y="362"/>
                  </a:moveTo>
                  <a:lnTo>
                    <a:pt x="2725" y="2716"/>
                  </a:lnTo>
                  <a:lnTo>
                    <a:pt x="370" y="2716"/>
                  </a:lnTo>
                  <a:lnTo>
                    <a:pt x="370" y="362"/>
                  </a:lnTo>
                  <a:close/>
                  <a:moveTo>
                    <a:pt x="185" y="0"/>
                  </a:moveTo>
                  <a:cubicBezTo>
                    <a:pt x="79" y="0"/>
                    <a:pt x="0" y="71"/>
                    <a:pt x="0" y="185"/>
                  </a:cubicBezTo>
                  <a:lnTo>
                    <a:pt x="0" y="2901"/>
                  </a:lnTo>
                  <a:cubicBezTo>
                    <a:pt x="0" y="3007"/>
                    <a:pt x="79" y="3086"/>
                    <a:pt x="185" y="3086"/>
                  </a:cubicBezTo>
                  <a:lnTo>
                    <a:pt x="2901" y="3086"/>
                  </a:lnTo>
                  <a:cubicBezTo>
                    <a:pt x="3016" y="3086"/>
                    <a:pt x="3086" y="3007"/>
                    <a:pt x="3086" y="2901"/>
                  </a:cubicBezTo>
                  <a:lnTo>
                    <a:pt x="3086" y="185"/>
                  </a:lnTo>
                  <a:cubicBezTo>
                    <a:pt x="3086" y="71"/>
                    <a:pt x="3016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8280400" y="285227"/>
              <a:ext cx="140181" cy="17969"/>
            </a:xfrm>
            <a:custGeom>
              <a:rect b="b" l="l" r="r" t="t"/>
              <a:pathLst>
                <a:path extrusionOk="0" h="372" w="2902">
                  <a:moveTo>
                    <a:pt x="177" y="1"/>
                  </a:moveTo>
                  <a:cubicBezTo>
                    <a:pt x="71" y="1"/>
                    <a:pt x="0" y="71"/>
                    <a:pt x="0" y="186"/>
                  </a:cubicBezTo>
                  <a:cubicBezTo>
                    <a:pt x="0" y="292"/>
                    <a:pt x="71" y="371"/>
                    <a:pt x="177" y="371"/>
                  </a:cubicBezTo>
                  <a:lnTo>
                    <a:pt x="2716" y="371"/>
                  </a:lnTo>
                  <a:cubicBezTo>
                    <a:pt x="2822" y="371"/>
                    <a:pt x="2901" y="292"/>
                    <a:pt x="2901" y="186"/>
                  </a:cubicBezTo>
                  <a:cubicBezTo>
                    <a:pt x="2901" y="71"/>
                    <a:pt x="2822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8688471" y="154893"/>
              <a:ext cx="149069" cy="148296"/>
            </a:xfrm>
            <a:custGeom>
              <a:rect b="b" l="l" r="r" t="t"/>
              <a:pathLst>
                <a:path extrusionOk="0" h="3070" w="3086">
                  <a:moveTo>
                    <a:pt x="202" y="1"/>
                  </a:moveTo>
                  <a:cubicBezTo>
                    <a:pt x="157" y="1"/>
                    <a:pt x="110" y="18"/>
                    <a:pt x="71" y="54"/>
                  </a:cubicBezTo>
                  <a:cubicBezTo>
                    <a:pt x="0" y="124"/>
                    <a:pt x="0" y="239"/>
                    <a:pt x="71" y="309"/>
                  </a:cubicBezTo>
                  <a:lnTo>
                    <a:pt x="1287" y="1526"/>
                  </a:lnTo>
                  <a:lnTo>
                    <a:pt x="71" y="2734"/>
                  </a:lnTo>
                  <a:cubicBezTo>
                    <a:pt x="0" y="2813"/>
                    <a:pt x="0" y="2919"/>
                    <a:pt x="71" y="2990"/>
                  </a:cubicBezTo>
                  <a:cubicBezTo>
                    <a:pt x="106" y="3034"/>
                    <a:pt x="150" y="3069"/>
                    <a:pt x="185" y="3069"/>
                  </a:cubicBezTo>
                  <a:cubicBezTo>
                    <a:pt x="256" y="3069"/>
                    <a:pt x="291" y="3034"/>
                    <a:pt x="326" y="2990"/>
                  </a:cubicBezTo>
                  <a:lnTo>
                    <a:pt x="1543" y="1782"/>
                  </a:lnTo>
                  <a:lnTo>
                    <a:pt x="2795" y="2990"/>
                  </a:lnTo>
                  <a:cubicBezTo>
                    <a:pt x="2830" y="3034"/>
                    <a:pt x="2866" y="3069"/>
                    <a:pt x="2901" y="3069"/>
                  </a:cubicBezTo>
                  <a:cubicBezTo>
                    <a:pt x="2936" y="3069"/>
                    <a:pt x="3015" y="3034"/>
                    <a:pt x="3051" y="2990"/>
                  </a:cubicBezTo>
                  <a:cubicBezTo>
                    <a:pt x="3086" y="2919"/>
                    <a:pt x="3086" y="2813"/>
                    <a:pt x="3051" y="2734"/>
                  </a:cubicBezTo>
                  <a:lnTo>
                    <a:pt x="1799" y="1526"/>
                  </a:lnTo>
                  <a:lnTo>
                    <a:pt x="3051" y="309"/>
                  </a:lnTo>
                  <a:cubicBezTo>
                    <a:pt x="3086" y="239"/>
                    <a:pt x="3086" y="124"/>
                    <a:pt x="3051" y="54"/>
                  </a:cubicBezTo>
                  <a:cubicBezTo>
                    <a:pt x="3011" y="18"/>
                    <a:pt x="2956" y="1"/>
                    <a:pt x="2906" y="1"/>
                  </a:cubicBezTo>
                  <a:cubicBezTo>
                    <a:pt x="2857" y="1"/>
                    <a:pt x="2813" y="18"/>
                    <a:pt x="2795" y="54"/>
                  </a:cubicBezTo>
                  <a:lnTo>
                    <a:pt x="1543" y="1270"/>
                  </a:lnTo>
                  <a:lnTo>
                    <a:pt x="326" y="54"/>
                  </a:lnTo>
                  <a:cubicBezTo>
                    <a:pt x="291" y="18"/>
                    <a:pt x="24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" name="Google Shape;166;p8"/>
          <p:cNvGrpSpPr/>
          <p:nvPr/>
        </p:nvGrpSpPr>
        <p:grpSpPr>
          <a:xfrm>
            <a:off x="713063" y="672450"/>
            <a:ext cx="7717858" cy="3798592"/>
            <a:chOff x="1402863" y="2052882"/>
            <a:chExt cx="2765662" cy="1811787"/>
          </a:xfrm>
        </p:grpSpPr>
        <p:grpSp>
          <p:nvGrpSpPr>
            <p:cNvPr id="167" name="Google Shape;167;p8"/>
            <p:cNvGrpSpPr/>
            <p:nvPr/>
          </p:nvGrpSpPr>
          <p:grpSpPr>
            <a:xfrm>
              <a:off x="1402863" y="2052882"/>
              <a:ext cx="2765662" cy="1811787"/>
              <a:chOff x="342866" y="62503"/>
              <a:chExt cx="8589014" cy="5626666"/>
            </a:xfrm>
          </p:grpSpPr>
          <p:sp>
            <p:nvSpPr>
              <p:cNvPr id="168" name="Google Shape;168;p8"/>
              <p:cNvSpPr/>
              <p:nvPr/>
            </p:nvSpPr>
            <p:spPr>
              <a:xfrm>
                <a:off x="342880" y="155969"/>
                <a:ext cx="8589000" cy="55332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8"/>
              <p:cNvSpPr/>
              <p:nvPr/>
            </p:nvSpPr>
            <p:spPr>
              <a:xfrm>
                <a:off x="342866" y="62503"/>
                <a:ext cx="8589000" cy="471000"/>
              </a:xfrm>
              <a:prstGeom prst="roundRect">
                <a:avLst>
                  <a:gd fmla="val 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0" name="Google Shape;170;p8"/>
            <p:cNvSpPr/>
            <p:nvPr/>
          </p:nvSpPr>
          <p:spPr>
            <a:xfrm>
              <a:off x="1431235" y="2105885"/>
              <a:ext cx="285600" cy="393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8"/>
          <p:cNvSpPr txBox="1"/>
          <p:nvPr>
            <p:ph type="title"/>
          </p:nvPr>
        </p:nvSpPr>
        <p:spPr>
          <a:xfrm>
            <a:off x="1695150" y="1393525"/>
            <a:ext cx="5753700" cy="26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9"/>
          <p:cNvGrpSpPr/>
          <p:nvPr/>
        </p:nvGrpSpPr>
        <p:grpSpPr>
          <a:xfrm>
            <a:off x="142500" y="62550"/>
            <a:ext cx="8859000" cy="4948875"/>
            <a:chOff x="142500" y="62550"/>
            <a:chExt cx="8859000" cy="4948875"/>
          </a:xfrm>
        </p:grpSpPr>
        <p:grpSp>
          <p:nvGrpSpPr>
            <p:cNvPr id="174" name="Google Shape;174;p9"/>
            <p:cNvGrpSpPr/>
            <p:nvPr/>
          </p:nvGrpSpPr>
          <p:grpSpPr>
            <a:xfrm>
              <a:off x="142500" y="62550"/>
              <a:ext cx="8859000" cy="4948875"/>
              <a:chOff x="142500" y="62550"/>
              <a:chExt cx="8859000" cy="4948875"/>
            </a:xfrm>
          </p:grpSpPr>
          <p:sp>
            <p:nvSpPr>
              <p:cNvPr id="175" name="Google Shape;175;p9"/>
              <p:cNvSpPr/>
              <p:nvPr/>
            </p:nvSpPr>
            <p:spPr>
              <a:xfrm>
                <a:off x="142500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dk1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9"/>
              <p:cNvSpPr/>
              <p:nvPr/>
            </p:nvSpPr>
            <p:spPr>
              <a:xfrm>
                <a:off x="142500" y="62550"/>
                <a:ext cx="8859000" cy="320400"/>
              </a:xfrm>
              <a:prstGeom prst="roundRect">
                <a:avLst>
                  <a:gd fmla="val 0" name="adj"/>
                </a:avLst>
              </a:pr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" name="Google Shape;177;p9"/>
            <p:cNvSpPr/>
            <p:nvPr/>
          </p:nvSpPr>
          <p:spPr>
            <a:xfrm>
              <a:off x="8478904" y="154072"/>
              <a:ext cx="149118" cy="149118"/>
            </a:xfrm>
            <a:custGeom>
              <a:rect b="b" l="l" r="r" t="t"/>
              <a:pathLst>
                <a:path extrusionOk="0" h="3087" w="3087">
                  <a:moveTo>
                    <a:pt x="2725" y="362"/>
                  </a:moveTo>
                  <a:lnTo>
                    <a:pt x="2725" y="2716"/>
                  </a:lnTo>
                  <a:lnTo>
                    <a:pt x="370" y="2716"/>
                  </a:lnTo>
                  <a:lnTo>
                    <a:pt x="370" y="362"/>
                  </a:lnTo>
                  <a:close/>
                  <a:moveTo>
                    <a:pt x="185" y="0"/>
                  </a:moveTo>
                  <a:cubicBezTo>
                    <a:pt x="79" y="0"/>
                    <a:pt x="0" y="71"/>
                    <a:pt x="0" y="185"/>
                  </a:cubicBezTo>
                  <a:lnTo>
                    <a:pt x="0" y="2901"/>
                  </a:lnTo>
                  <a:cubicBezTo>
                    <a:pt x="0" y="3007"/>
                    <a:pt x="79" y="3086"/>
                    <a:pt x="185" y="3086"/>
                  </a:cubicBezTo>
                  <a:lnTo>
                    <a:pt x="2901" y="3086"/>
                  </a:lnTo>
                  <a:cubicBezTo>
                    <a:pt x="3016" y="3086"/>
                    <a:pt x="3086" y="3007"/>
                    <a:pt x="3086" y="2901"/>
                  </a:cubicBezTo>
                  <a:lnTo>
                    <a:pt x="3086" y="185"/>
                  </a:lnTo>
                  <a:cubicBezTo>
                    <a:pt x="3086" y="71"/>
                    <a:pt x="3016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8280400" y="285227"/>
              <a:ext cx="140181" cy="17969"/>
            </a:xfrm>
            <a:custGeom>
              <a:rect b="b" l="l" r="r" t="t"/>
              <a:pathLst>
                <a:path extrusionOk="0" h="372" w="2902">
                  <a:moveTo>
                    <a:pt x="177" y="1"/>
                  </a:moveTo>
                  <a:cubicBezTo>
                    <a:pt x="71" y="1"/>
                    <a:pt x="0" y="71"/>
                    <a:pt x="0" y="186"/>
                  </a:cubicBezTo>
                  <a:cubicBezTo>
                    <a:pt x="0" y="292"/>
                    <a:pt x="71" y="371"/>
                    <a:pt x="177" y="371"/>
                  </a:cubicBezTo>
                  <a:lnTo>
                    <a:pt x="2716" y="371"/>
                  </a:lnTo>
                  <a:cubicBezTo>
                    <a:pt x="2822" y="371"/>
                    <a:pt x="2901" y="292"/>
                    <a:pt x="2901" y="186"/>
                  </a:cubicBezTo>
                  <a:cubicBezTo>
                    <a:pt x="2901" y="71"/>
                    <a:pt x="2822" y="1"/>
                    <a:pt x="2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8688471" y="154893"/>
              <a:ext cx="149069" cy="148296"/>
            </a:xfrm>
            <a:custGeom>
              <a:rect b="b" l="l" r="r" t="t"/>
              <a:pathLst>
                <a:path extrusionOk="0" h="3070" w="3086">
                  <a:moveTo>
                    <a:pt x="202" y="1"/>
                  </a:moveTo>
                  <a:cubicBezTo>
                    <a:pt x="157" y="1"/>
                    <a:pt x="110" y="18"/>
                    <a:pt x="71" y="54"/>
                  </a:cubicBezTo>
                  <a:cubicBezTo>
                    <a:pt x="0" y="124"/>
                    <a:pt x="0" y="239"/>
                    <a:pt x="71" y="309"/>
                  </a:cubicBezTo>
                  <a:lnTo>
                    <a:pt x="1287" y="1526"/>
                  </a:lnTo>
                  <a:lnTo>
                    <a:pt x="71" y="2734"/>
                  </a:lnTo>
                  <a:cubicBezTo>
                    <a:pt x="0" y="2813"/>
                    <a:pt x="0" y="2919"/>
                    <a:pt x="71" y="2990"/>
                  </a:cubicBezTo>
                  <a:cubicBezTo>
                    <a:pt x="106" y="3034"/>
                    <a:pt x="150" y="3069"/>
                    <a:pt x="185" y="3069"/>
                  </a:cubicBezTo>
                  <a:cubicBezTo>
                    <a:pt x="256" y="3069"/>
                    <a:pt x="291" y="3034"/>
                    <a:pt x="326" y="2990"/>
                  </a:cubicBezTo>
                  <a:lnTo>
                    <a:pt x="1543" y="1782"/>
                  </a:lnTo>
                  <a:lnTo>
                    <a:pt x="2795" y="2990"/>
                  </a:lnTo>
                  <a:cubicBezTo>
                    <a:pt x="2830" y="3034"/>
                    <a:pt x="2866" y="3069"/>
                    <a:pt x="2901" y="3069"/>
                  </a:cubicBezTo>
                  <a:cubicBezTo>
                    <a:pt x="2936" y="3069"/>
                    <a:pt x="3015" y="3034"/>
                    <a:pt x="3051" y="2990"/>
                  </a:cubicBezTo>
                  <a:cubicBezTo>
                    <a:pt x="3086" y="2919"/>
                    <a:pt x="3086" y="2813"/>
                    <a:pt x="3051" y="2734"/>
                  </a:cubicBezTo>
                  <a:lnTo>
                    <a:pt x="1799" y="1526"/>
                  </a:lnTo>
                  <a:lnTo>
                    <a:pt x="3051" y="309"/>
                  </a:lnTo>
                  <a:cubicBezTo>
                    <a:pt x="3086" y="239"/>
                    <a:pt x="3086" y="124"/>
                    <a:pt x="3051" y="54"/>
                  </a:cubicBezTo>
                  <a:cubicBezTo>
                    <a:pt x="3011" y="18"/>
                    <a:pt x="2956" y="1"/>
                    <a:pt x="2906" y="1"/>
                  </a:cubicBezTo>
                  <a:cubicBezTo>
                    <a:pt x="2857" y="1"/>
                    <a:pt x="2813" y="18"/>
                    <a:pt x="2795" y="54"/>
                  </a:cubicBezTo>
                  <a:lnTo>
                    <a:pt x="1543" y="1270"/>
                  </a:lnTo>
                  <a:lnTo>
                    <a:pt x="326" y="54"/>
                  </a:lnTo>
                  <a:cubicBezTo>
                    <a:pt x="291" y="18"/>
                    <a:pt x="24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9"/>
          <p:cNvGrpSpPr/>
          <p:nvPr/>
        </p:nvGrpSpPr>
        <p:grpSpPr>
          <a:xfrm>
            <a:off x="1974425" y="1758527"/>
            <a:ext cx="5195152" cy="2089613"/>
            <a:chOff x="1359389" y="2052892"/>
            <a:chExt cx="2852598" cy="1593543"/>
          </a:xfrm>
        </p:grpSpPr>
        <p:grpSp>
          <p:nvGrpSpPr>
            <p:cNvPr id="181" name="Google Shape;181;p9"/>
            <p:cNvGrpSpPr/>
            <p:nvPr/>
          </p:nvGrpSpPr>
          <p:grpSpPr>
            <a:xfrm>
              <a:off x="1359389" y="2052892"/>
              <a:ext cx="2852598" cy="1593543"/>
              <a:chOff x="207852" y="62534"/>
              <a:chExt cx="8859001" cy="4948891"/>
            </a:xfrm>
          </p:grpSpPr>
          <p:sp>
            <p:nvSpPr>
              <p:cNvPr id="182" name="Google Shape;182;p9"/>
              <p:cNvSpPr/>
              <p:nvPr/>
            </p:nvSpPr>
            <p:spPr>
              <a:xfrm>
                <a:off x="207853" y="152925"/>
                <a:ext cx="8859000" cy="4858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9"/>
              <p:cNvSpPr/>
              <p:nvPr/>
            </p:nvSpPr>
            <p:spPr>
              <a:xfrm>
                <a:off x="207852" y="62534"/>
                <a:ext cx="8859000" cy="609000"/>
              </a:xfrm>
              <a:prstGeom prst="roundRect">
                <a:avLst>
                  <a:gd fmla="val 0" name="adj"/>
                </a:avLst>
              </a:pr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4" name="Google Shape;184;p9"/>
            <p:cNvSpPr/>
            <p:nvPr/>
          </p:nvSpPr>
          <p:spPr>
            <a:xfrm>
              <a:off x="1404029" y="2121090"/>
              <a:ext cx="312900" cy="597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Google Shape;185;p9"/>
          <p:cNvSpPr txBox="1"/>
          <p:nvPr>
            <p:ph idx="1" type="body"/>
          </p:nvPr>
        </p:nvSpPr>
        <p:spPr>
          <a:xfrm>
            <a:off x="2548500" y="2126625"/>
            <a:ext cx="4047000" cy="15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186" name="Google Shape;186;p9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"/>
          <p:cNvSpPr txBox="1"/>
          <p:nvPr>
            <p:ph idx="1" type="body"/>
          </p:nvPr>
        </p:nvSpPr>
        <p:spPr>
          <a:xfrm>
            <a:off x="4450825" y="3496925"/>
            <a:ext cx="3978600" cy="963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solidFill>
                  <a:srgbClr val="191919"/>
                </a:solidFill>
                <a:latin typeface="Anton"/>
                <a:ea typeface="Anton"/>
                <a:cs typeface="Anton"/>
                <a:sym typeface="Anton"/>
              </a:defRPr>
            </a:lvl1pPr>
          </a:lstStyle>
          <a:p/>
        </p:txBody>
      </p:sp>
      <p:sp>
        <p:nvSpPr>
          <p:cNvPr id="189" name="Google Shape;189;p10"/>
          <p:cNvSpPr/>
          <p:nvPr/>
        </p:nvSpPr>
        <p:spPr>
          <a:xfrm>
            <a:off x="768851" y="437899"/>
            <a:ext cx="912624" cy="903971"/>
          </a:xfrm>
          <a:custGeom>
            <a:rect b="b" l="l" r="r" t="t"/>
            <a:pathLst>
              <a:path extrusionOk="0" h="4540" w="4583">
                <a:moveTo>
                  <a:pt x="863" y="1"/>
                </a:moveTo>
                <a:lnTo>
                  <a:pt x="0" y="809"/>
                </a:lnTo>
                <a:lnTo>
                  <a:pt x="1488" y="2254"/>
                </a:lnTo>
                <a:lnTo>
                  <a:pt x="0" y="3688"/>
                </a:lnTo>
                <a:lnTo>
                  <a:pt x="863" y="4539"/>
                </a:lnTo>
                <a:lnTo>
                  <a:pt x="2297" y="3106"/>
                </a:lnTo>
                <a:lnTo>
                  <a:pt x="3731" y="4539"/>
                </a:lnTo>
                <a:lnTo>
                  <a:pt x="4582" y="3688"/>
                </a:lnTo>
                <a:lnTo>
                  <a:pt x="3105" y="2254"/>
                </a:lnTo>
                <a:lnTo>
                  <a:pt x="4582" y="809"/>
                </a:lnTo>
                <a:lnTo>
                  <a:pt x="3731" y="1"/>
                </a:lnTo>
                <a:lnTo>
                  <a:pt x="2297" y="1445"/>
                </a:lnTo>
                <a:lnTo>
                  <a:pt x="863" y="1"/>
                </a:lnTo>
                <a:close/>
              </a:path>
            </a:pathLst>
          </a:custGeom>
          <a:solidFill>
            <a:schemeClr val="lt2"/>
          </a:solidFill>
          <a:ln cap="rnd" cmpd="sng" w="9525">
            <a:solidFill>
              <a:srgbClr val="2D43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0"/>
          <p:cNvSpPr/>
          <p:nvPr/>
        </p:nvSpPr>
        <p:spPr>
          <a:xfrm>
            <a:off x="8624598" y="675836"/>
            <a:ext cx="237502" cy="271299"/>
          </a:xfrm>
          <a:custGeom>
            <a:rect b="b" l="l" r="r" t="t"/>
            <a:pathLst>
              <a:path extrusionOk="0" h="2255" w="1974">
                <a:moveTo>
                  <a:pt x="1" y="1"/>
                </a:moveTo>
                <a:lnTo>
                  <a:pt x="184" y="2254"/>
                </a:lnTo>
                <a:lnTo>
                  <a:pt x="1974" y="950"/>
                </a:lnTo>
                <a:lnTo>
                  <a:pt x="1" y="1"/>
                </a:ln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rgbClr val="2D435B"/>
            </a:solidFill>
            <a:prstDash val="solid"/>
            <a:miter lim="1078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0"/>
          <p:cNvSpPr/>
          <p:nvPr/>
        </p:nvSpPr>
        <p:spPr>
          <a:xfrm>
            <a:off x="1292850" y="1501525"/>
            <a:ext cx="572700" cy="572700"/>
          </a:xfrm>
          <a:prstGeom prst="donut">
            <a:avLst>
              <a:gd fmla="val 25000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0"/>
          <p:cNvSpPr/>
          <p:nvPr/>
        </p:nvSpPr>
        <p:spPr>
          <a:xfrm rot="-1431438">
            <a:off x="8237228" y="300902"/>
            <a:ext cx="221066" cy="252535"/>
          </a:xfrm>
          <a:custGeom>
            <a:rect b="b" l="l" r="r" t="t"/>
            <a:pathLst>
              <a:path extrusionOk="0" h="2255" w="1974">
                <a:moveTo>
                  <a:pt x="1" y="1"/>
                </a:moveTo>
                <a:lnTo>
                  <a:pt x="184" y="2254"/>
                </a:lnTo>
                <a:lnTo>
                  <a:pt x="1974" y="950"/>
                </a:lnTo>
                <a:lnTo>
                  <a:pt x="1" y="1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rgbClr val="2D435B"/>
            </a:solidFill>
            <a:prstDash val="solid"/>
            <a:miter lim="1078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3" name="Google Shape;193;p10"/>
          <p:cNvGrpSpPr/>
          <p:nvPr/>
        </p:nvGrpSpPr>
        <p:grpSpPr>
          <a:xfrm>
            <a:off x="327561" y="2074224"/>
            <a:ext cx="537980" cy="537206"/>
            <a:chOff x="9234348" y="2174936"/>
            <a:chExt cx="537980" cy="537206"/>
          </a:xfrm>
        </p:grpSpPr>
        <p:sp>
          <p:nvSpPr>
            <p:cNvPr id="194" name="Google Shape;194;p10"/>
            <p:cNvSpPr/>
            <p:nvPr/>
          </p:nvSpPr>
          <p:spPr>
            <a:xfrm>
              <a:off x="9234348" y="2174936"/>
              <a:ext cx="22800" cy="22026"/>
            </a:xfrm>
            <a:custGeom>
              <a:rect b="b" l="l" r="r" t="t"/>
              <a:pathLst>
                <a:path extrusionOk="0" h="313" w="324">
                  <a:moveTo>
                    <a:pt x="183" y="0"/>
                  </a:moveTo>
                  <a:cubicBezTo>
                    <a:pt x="54" y="0"/>
                    <a:pt x="0" y="43"/>
                    <a:pt x="0" y="173"/>
                  </a:cubicBezTo>
                  <a:cubicBezTo>
                    <a:pt x="0" y="270"/>
                    <a:pt x="54" y="313"/>
                    <a:pt x="183" y="313"/>
                  </a:cubicBezTo>
                  <a:cubicBezTo>
                    <a:pt x="270" y="313"/>
                    <a:pt x="323" y="270"/>
                    <a:pt x="323" y="173"/>
                  </a:cubicBezTo>
                  <a:cubicBezTo>
                    <a:pt x="323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0"/>
            <p:cNvSpPr/>
            <p:nvPr/>
          </p:nvSpPr>
          <p:spPr>
            <a:xfrm>
              <a:off x="9307181" y="2174936"/>
              <a:ext cx="25826" cy="22026"/>
            </a:xfrm>
            <a:custGeom>
              <a:rect b="b" l="l" r="r" t="t"/>
              <a:pathLst>
                <a:path extrusionOk="0" h="313" w="367">
                  <a:moveTo>
                    <a:pt x="183" y="0"/>
                  </a:moveTo>
                  <a:cubicBezTo>
                    <a:pt x="97" y="0"/>
                    <a:pt x="0" y="43"/>
                    <a:pt x="0" y="173"/>
                  </a:cubicBezTo>
                  <a:cubicBezTo>
                    <a:pt x="0" y="270"/>
                    <a:pt x="97" y="313"/>
                    <a:pt x="183" y="313"/>
                  </a:cubicBezTo>
                  <a:cubicBezTo>
                    <a:pt x="270" y="313"/>
                    <a:pt x="367" y="270"/>
                    <a:pt x="367" y="173"/>
                  </a:cubicBezTo>
                  <a:cubicBezTo>
                    <a:pt x="367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0"/>
            <p:cNvSpPr/>
            <p:nvPr/>
          </p:nvSpPr>
          <p:spPr>
            <a:xfrm>
              <a:off x="9380014" y="2174936"/>
              <a:ext cx="25052" cy="22026"/>
            </a:xfrm>
            <a:custGeom>
              <a:rect b="b" l="l" r="r" t="t"/>
              <a:pathLst>
                <a:path extrusionOk="0" h="313" w="356">
                  <a:moveTo>
                    <a:pt x="183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8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0"/>
            <p:cNvSpPr/>
            <p:nvPr/>
          </p:nvSpPr>
          <p:spPr>
            <a:xfrm>
              <a:off x="9455873" y="2174936"/>
              <a:ext cx="22026" cy="22026"/>
            </a:xfrm>
            <a:custGeom>
              <a:rect b="b" l="l" r="r" t="t"/>
              <a:pathLst>
                <a:path extrusionOk="0" h="313" w="313">
                  <a:moveTo>
                    <a:pt x="140" y="0"/>
                  </a:moveTo>
                  <a:cubicBezTo>
                    <a:pt x="43" y="0"/>
                    <a:pt x="0" y="43"/>
                    <a:pt x="0" y="173"/>
                  </a:cubicBezTo>
                  <a:cubicBezTo>
                    <a:pt x="0" y="270"/>
                    <a:pt x="43" y="313"/>
                    <a:pt x="140" y="313"/>
                  </a:cubicBezTo>
                  <a:cubicBezTo>
                    <a:pt x="227" y="313"/>
                    <a:pt x="313" y="270"/>
                    <a:pt x="313" y="173"/>
                  </a:cubicBezTo>
                  <a:cubicBezTo>
                    <a:pt x="313" y="43"/>
                    <a:pt x="227" y="0"/>
                    <a:pt x="140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0"/>
            <p:cNvSpPr/>
            <p:nvPr/>
          </p:nvSpPr>
          <p:spPr>
            <a:xfrm>
              <a:off x="9528706" y="2174936"/>
              <a:ext cx="22026" cy="22026"/>
            </a:xfrm>
            <a:custGeom>
              <a:rect b="b" l="l" r="r" t="t"/>
              <a:pathLst>
                <a:path extrusionOk="0" h="313" w="313">
                  <a:moveTo>
                    <a:pt x="184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84" y="313"/>
                  </a:cubicBezTo>
                  <a:cubicBezTo>
                    <a:pt x="270" y="313"/>
                    <a:pt x="313" y="270"/>
                    <a:pt x="313" y="173"/>
                  </a:cubicBezTo>
                  <a:cubicBezTo>
                    <a:pt x="313" y="43"/>
                    <a:pt x="270" y="0"/>
                    <a:pt x="184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0"/>
            <p:cNvSpPr/>
            <p:nvPr/>
          </p:nvSpPr>
          <p:spPr>
            <a:xfrm>
              <a:off x="9601539" y="2174936"/>
              <a:ext cx="25122" cy="22026"/>
            </a:xfrm>
            <a:custGeom>
              <a:rect b="b" l="l" r="r" t="t"/>
              <a:pathLst>
                <a:path extrusionOk="0" h="313" w="357">
                  <a:moveTo>
                    <a:pt x="173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7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7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0"/>
            <p:cNvSpPr/>
            <p:nvPr/>
          </p:nvSpPr>
          <p:spPr>
            <a:xfrm>
              <a:off x="9674373" y="2174936"/>
              <a:ext cx="25122" cy="22026"/>
            </a:xfrm>
            <a:custGeom>
              <a:rect b="b" l="l" r="r" t="t"/>
              <a:pathLst>
                <a:path extrusionOk="0" h="313" w="357">
                  <a:moveTo>
                    <a:pt x="173" y="0"/>
                  </a:moveTo>
                  <a:cubicBezTo>
                    <a:pt x="87" y="0"/>
                    <a:pt x="0" y="43"/>
                    <a:pt x="0" y="173"/>
                  </a:cubicBezTo>
                  <a:cubicBezTo>
                    <a:pt x="0" y="270"/>
                    <a:pt x="87" y="313"/>
                    <a:pt x="17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7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0"/>
            <p:cNvSpPr/>
            <p:nvPr/>
          </p:nvSpPr>
          <p:spPr>
            <a:xfrm>
              <a:off x="9750232" y="2174936"/>
              <a:ext cx="22096" cy="22026"/>
            </a:xfrm>
            <a:custGeom>
              <a:rect b="b" l="l" r="r" t="t"/>
              <a:pathLst>
                <a:path extrusionOk="0" h="313" w="314">
                  <a:moveTo>
                    <a:pt x="130" y="0"/>
                  </a:moveTo>
                  <a:cubicBezTo>
                    <a:pt x="44" y="0"/>
                    <a:pt x="0" y="43"/>
                    <a:pt x="0" y="173"/>
                  </a:cubicBezTo>
                  <a:cubicBezTo>
                    <a:pt x="0" y="270"/>
                    <a:pt x="44" y="313"/>
                    <a:pt x="130" y="313"/>
                  </a:cubicBezTo>
                  <a:cubicBezTo>
                    <a:pt x="216" y="313"/>
                    <a:pt x="313" y="270"/>
                    <a:pt x="313" y="173"/>
                  </a:cubicBezTo>
                  <a:cubicBezTo>
                    <a:pt x="313" y="43"/>
                    <a:pt x="216" y="0"/>
                    <a:pt x="130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0"/>
            <p:cNvSpPr/>
            <p:nvPr/>
          </p:nvSpPr>
          <p:spPr>
            <a:xfrm>
              <a:off x="9234348" y="2247769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0"/>
                  </a:moveTo>
                  <a:cubicBezTo>
                    <a:pt x="54" y="0"/>
                    <a:pt x="0" y="87"/>
                    <a:pt x="0" y="173"/>
                  </a:cubicBezTo>
                  <a:cubicBezTo>
                    <a:pt x="0" y="270"/>
                    <a:pt x="54" y="356"/>
                    <a:pt x="183" y="356"/>
                  </a:cubicBezTo>
                  <a:cubicBezTo>
                    <a:pt x="270" y="356"/>
                    <a:pt x="323" y="270"/>
                    <a:pt x="323" y="173"/>
                  </a:cubicBezTo>
                  <a:cubicBezTo>
                    <a:pt x="323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0"/>
            <p:cNvSpPr/>
            <p:nvPr/>
          </p:nvSpPr>
          <p:spPr>
            <a:xfrm>
              <a:off x="9307181" y="2247769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0"/>
                  </a:moveTo>
                  <a:cubicBezTo>
                    <a:pt x="97" y="0"/>
                    <a:pt x="0" y="87"/>
                    <a:pt x="0" y="173"/>
                  </a:cubicBezTo>
                  <a:cubicBezTo>
                    <a:pt x="0" y="270"/>
                    <a:pt x="97" y="356"/>
                    <a:pt x="183" y="356"/>
                  </a:cubicBezTo>
                  <a:cubicBezTo>
                    <a:pt x="270" y="356"/>
                    <a:pt x="367" y="270"/>
                    <a:pt x="367" y="173"/>
                  </a:cubicBezTo>
                  <a:cubicBezTo>
                    <a:pt x="367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0"/>
            <p:cNvSpPr/>
            <p:nvPr/>
          </p:nvSpPr>
          <p:spPr>
            <a:xfrm>
              <a:off x="9380014" y="2247769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8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0"/>
            <p:cNvSpPr/>
            <p:nvPr/>
          </p:nvSpPr>
          <p:spPr>
            <a:xfrm>
              <a:off x="9455873" y="2247769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0"/>
                  </a:moveTo>
                  <a:cubicBezTo>
                    <a:pt x="43" y="0"/>
                    <a:pt x="0" y="87"/>
                    <a:pt x="0" y="173"/>
                  </a:cubicBezTo>
                  <a:cubicBezTo>
                    <a:pt x="0" y="270"/>
                    <a:pt x="43" y="356"/>
                    <a:pt x="140" y="356"/>
                  </a:cubicBezTo>
                  <a:cubicBezTo>
                    <a:pt x="227" y="356"/>
                    <a:pt x="313" y="270"/>
                    <a:pt x="313" y="173"/>
                  </a:cubicBezTo>
                  <a:cubicBezTo>
                    <a:pt x="313" y="87"/>
                    <a:pt x="227" y="0"/>
                    <a:pt x="140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0"/>
            <p:cNvSpPr/>
            <p:nvPr/>
          </p:nvSpPr>
          <p:spPr>
            <a:xfrm>
              <a:off x="9528706" y="2247769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84" y="356"/>
                  </a:cubicBezTo>
                  <a:cubicBezTo>
                    <a:pt x="270" y="356"/>
                    <a:pt x="313" y="270"/>
                    <a:pt x="313" y="173"/>
                  </a:cubicBezTo>
                  <a:cubicBezTo>
                    <a:pt x="313" y="87"/>
                    <a:pt x="270" y="0"/>
                    <a:pt x="184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0"/>
            <p:cNvSpPr/>
            <p:nvPr/>
          </p:nvSpPr>
          <p:spPr>
            <a:xfrm>
              <a:off x="9601539" y="2247769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7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7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0"/>
            <p:cNvSpPr/>
            <p:nvPr/>
          </p:nvSpPr>
          <p:spPr>
            <a:xfrm>
              <a:off x="9674373" y="2247769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0"/>
                  </a:moveTo>
                  <a:cubicBezTo>
                    <a:pt x="87" y="0"/>
                    <a:pt x="0" y="87"/>
                    <a:pt x="0" y="173"/>
                  </a:cubicBezTo>
                  <a:cubicBezTo>
                    <a:pt x="0" y="270"/>
                    <a:pt x="87" y="356"/>
                    <a:pt x="17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73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0"/>
            <p:cNvSpPr/>
            <p:nvPr/>
          </p:nvSpPr>
          <p:spPr>
            <a:xfrm>
              <a:off x="9750232" y="2247769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0"/>
                  </a:moveTo>
                  <a:cubicBezTo>
                    <a:pt x="44" y="0"/>
                    <a:pt x="0" y="87"/>
                    <a:pt x="0" y="173"/>
                  </a:cubicBezTo>
                  <a:cubicBezTo>
                    <a:pt x="0" y="270"/>
                    <a:pt x="44" y="356"/>
                    <a:pt x="130" y="356"/>
                  </a:cubicBezTo>
                  <a:cubicBezTo>
                    <a:pt x="216" y="356"/>
                    <a:pt x="313" y="270"/>
                    <a:pt x="313" y="173"/>
                  </a:cubicBezTo>
                  <a:cubicBezTo>
                    <a:pt x="313" y="87"/>
                    <a:pt x="216" y="0"/>
                    <a:pt x="130" y="0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0"/>
            <p:cNvSpPr/>
            <p:nvPr/>
          </p:nvSpPr>
          <p:spPr>
            <a:xfrm>
              <a:off x="9234348" y="2319829"/>
              <a:ext cx="22800" cy="25896"/>
            </a:xfrm>
            <a:custGeom>
              <a:rect b="b" l="l" r="r" t="t"/>
              <a:pathLst>
                <a:path extrusionOk="0" h="368" w="324">
                  <a:moveTo>
                    <a:pt x="183" y="1"/>
                  </a:moveTo>
                  <a:cubicBezTo>
                    <a:pt x="54" y="1"/>
                    <a:pt x="0" y="98"/>
                    <a:pt x="0" y="184"/>
                  </a:cubicBezTo>
                  <a:cubicBezTo>
                    <a:pt x="0" y="270"/>
                    <a:pt x="54" y="367"/>
                    <a:pt x="183" y="367"/>
                  </a:cubicBezTo>
                  <a:cubicBezTo>
                    <a:pt x="270" y="367"/>
                    <a:pt x="323" y="270"/>
                    <a:pt x="323" y="184"/>
                  </a:cubicBezTo>
                  <a:cubicBezTo>
                    <a:pt x="323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0"/>
            <p:cNvSpPr/>
            <p:nvPr/>
          </p:nvSpPr>
          <p:spPr>
            <a:xfrm>
              <a:off x="9307181" y="2319829"/>
              <a:ext cx="25826" cy="25896"/>
            </a:xfrm>
            <a:custGeom>
              <a:rect b="b" l="l" r="r" t="t"/>
              <a:pathLst>
                <a:path extrusionOk="0" h="368" w="367">
                  <a:moveTo>
                    <a:pt x="183" y="1"/>
                  </a:moveTo>
                  <a:cubicBezTo>
                    <a:pt x="97" y="1"/>
                    <a:pt x="0" y="98"/>
                    <a:pt x="0" y="184"/>
                  </a:cubicBezTo>
                  <a:cubicBezTo>
                    <a:pt x="0" y="270"/>
                    <a:pt x="97" y="367"/>
                    <a:pt x="183" y="367"/>
                  </a:cubicBezTo>
                  <a:cubicBezTo>
                    <a:pt x="270" y="367"/>
                    <a:pt x="367" y="270"/>
                    <a:pt x="367" y="184"/>
                  </a:cubicBezTo>
                  <a:cubicBezTo>
                    <a:pt x="367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0"/>
            <p:cNvSpPr/>
            <p:nvPr/>
          </p:nvSpPr>
          <p:spPr>
            <a:xfrm>
              <a:off x="9380014" y="2319829"/>
              <a:ext cx="25052" cy="25896"/>
            </a:xfrm>
            <a:custGeom>
              <a:rect b="b" l="l" r="r" t="t"/>
              <a:pathLst>
                <a:path extrusionOk="0" h="368" w="356">
                  <a:moveTo>
                    <a:pt x="18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8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0"/>
            <p:cNvSpPr/>
            <p:nvPr/>
          </p:nvSpPr>
          <p:spPr>
            <a:xfrm>
              <a:off x="9455873" y="2319829"/>
              <a:ext cx="22026" cy="25896"/>
            </a:xfrm>
            <a:custGeom>
              <a:rect b="b" l="l" r="r" t="t"/>
              <a:pathLst>
                <a:path extrusionOk="0" h="368" w="313">
                  <a:moveTo>
                    <a:pt x="140" y="1"/>
                  </a:moveTo>
                  <a:cubicBezTo>
                    <a:pt x="43" y="1"/>
                    <a:pt x="0" y="98"/>
                    <a:pt x="0" y="184"/>
                  </a:cubicBezTo>
                  <a:cubicBezTo>
                    <a:pt x="0" y="270"/>
                    <a:pt x="43" y="367"/>
                    <a:pt x="140" y="367"/>
                  </a:cubicBezTo>
                  <a:cubicBezTo>
                    <a:pt x="227" y="367"/>
                    <a:pt x="313" y="270"/>
                    <a:pt x="313" y="184"/>
                  </a:cubicBezTo>
                  <a:cubicBezTo>
                    <a:pt x="313" y="98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0"/>
            <p:cNvSpPr/>
            <p:nvPr/>
          </p:nvSpPr>
          <p:spPr>
            <a:xfrm>
              <a:off x="9528706" y="2319829"/>
              <a:ext cx="22026" cy="25896"/>
            </a:xfrm>
            <a:custGeom>
              <a:rect b="b" l="l" r="r" t="t"/>
              <a:pathLst>
                <a:path extrusionOk="0" h="368" w="313">
                  <a:moveTo>
                    <a:pt x="184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84" y="367"/>
                  </a:cubicBezTo>
                  <a:cubicBezTo>
                    <a:pt x="270" y="367"/>
                    <a:pt x="313" y="270"/>
                    <a:pt x="313" y="184"/>
                  </a:cubicBezTo>
                  <a:cubicBezTo>
                    <a:pt x="313" y="98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0"/>
            <p:cNvSpPr/>
            <p:nvPr/>
          </p:nvSpPr>
          <p:spPr>
            <a:xfrm>
              <a:off x="9601539" y="2319829"/>
              <a:ext cx="25122" cy="25896"/>
            </a:xfrm>
            <a:custGeom>
              <a:rect b="b" l="l" r="r" t="t"/>
              <a:pathLst>
                <a:path extrusionOk="0" h="368" w="357">
                  <a:moveTo>
                    <a:pt x="17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7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9674373" y="2319829"/>
              <a:ext cx="25122" cy="25896"/>
            </a:xfrm>
            <a:custGeom>
              <a:rect b="b" l="l" r="r" t="t"/>
              <a:pathLst>
                <a:path extrusionOk="0" h="368" w="357">
                  <a:moveTo>
                    <a:pt x="173" y="1"/>
                  </a:moveTo>
                  <a:cubicBezTo>
                    <a:pt x="87" y="1"/>
                    <a:pt x="0" y="98"/>
                    <a:pt x="0" y="184"/>
                  </a:cubicBezTo>
                  <a:cubicBezTo>
                    <a:pt x="0" y="270"/>
                    <a:pt x="87" y="367"/>
                    <a:pt x="17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0"/>
            <p:cNvSpPr/>
            <p:nvPr/>
          </p:nvSpPr>
          <p:spPr>
            <a:xfrm>
              <a:off x="9750232" y="2319829"/>
              <a:ext cx="22096" cy="25896"/>
            </a:xfrm>
            <a:custGeom>
              <a:rect b="b" l="l" r="r" t="t"/>
              <a:pathLst>
                <a:path extrusionOk="0" h="368" w="314">
                  <a:moveTo>
                    <a:pt x="130" y="1"/>
                  </a:moveTo>
                  <a:cubicBezTo>
                    <a:pt x="44" y="1"/>
                    <a:pt x="0" y="98"/>
                    <a:pt x="0" y="184"/>
                  </a:cubicBezTo>
                  <a:cubicBezTo>
                    <a:pt x="0" y="270"/>
                    <a:pt x="44" y="367"/>
                    <a:pt x="130" y="367"/>
                  </a:cubicBezTo>
                  <a:cubicBezTo>
                    <a:pt x="216" y="367"/>
                    <a:pt x="313" y="270"/>
                    <a:pt x="313" y="184"/>
                  </a:cubicBezTo>
                  <a:cubicBezTo>
                    <a:pt x="313" y="98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9234348" y="2395688"/>
              <a:ext cx="22800" cy="22870"/>
            </a:xfrm>
            <a:custGeom>
              <a:rect b="b" l="l" r="r" t="t"/>
              <a:pathLst>
                <a:path extrusionOk="0" h="325" w="324">
                  <a:moveTo>
                    <a:pt x="183" y="1"/>
                  </a:moveTo>
                  <a:cubicBezTo>
                    <a:pt x="54" y="1"/>
                    <a:pt x="0" y="55"/>
                    <a:pt x="0" y="141"/>
                  </a:cubicBezTo>
                  <a:cubicBezTo>
                    <a:pt x="0" y="227"/>
                    <a:pt x="54" y="324"/>
                    <a:pt x="183" y="324"/>
                  </a:cubicBezTo>
                  <a:cubicBezTo>
                    <a:pt x="270" y="324"/>
                    <a:pt x="323" y="227"/>
                    <a:pt x="323" y="141"/>
                  </a:cubicBezTo>
                  <a:cubicBezTo>
                    <a:pt x="323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9307181" y="2395688"/>
              <a:ext cx="25826" cy="22870"/>
            </a:xfrm>
            <a:custGeom>
              <a:rect b="b" l="l" r="r" t="t"/>
              <a:pathLst>
                <a:path extrusionOk="0" h="325" w="367">
                  <a:moveTo>
                    <a:pt x="183" y="1"/>
                  </a:moveTo>
                  <a:cubicBezTo>
                    <a:pt x="97" y="1"/>
                    <a:pt x="0" y="55"/>
                    <a:pt x="0" y="141"/>
                  </a:cubicBezTo>
                  <a:cubicBezTo>
                    <a:pt x="0" y="227"/>
                    <a:pt x="97" y="324"/>
                    <a:pt x="183" y="324"/>
                  </a:cubicBezTo>
                  <a:cubicBezTo>
                    <a:pt x="270" y="324"/>
                    <a:pt x="367" y="227"/>
                    <a:pt x="367" y="141"/>
                  </a:cubicBezTo>
                  <a:cubicBezTo>
                    <a:pt x="367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9380014" y="2395688"/>
              <a:ext cx="25052" cy="22870"/>
            </a:xfrm>
            <a:custGeom>
              <a:rect b="b" l="l" r="r" t="t"/>
              <a:pathLst>
                <a:path extrusionOk="0" h="325" w="356">
                  <a:moveTo>
                    <a:pt x="183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8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9455873" y="2395688"/>
              <a:ext cx="22026" cy="22870"/>
            </a:xfrm>
            <a:custGeom>
              <a:rect b="b" l="l" r="r" t="t"/>
              <a:pathLst>
                <a:path extrusionOk="0" h="325" w="313">
                  <a:moveTo>
                    <a:pt x="140" y="1"/>
                  </a:moveTo>
                  <a:cubicBezTo>
                    <a:pt x="43" y="1"/>
                    <a:pt x="0" y="55"/>
                    <a:pt x="0" y="141"/>
                  </a:cubicBezTo>
                  <a:cubicBezTo>
                    <a:pt x="0" y="227"/>
                    <a:pt x="43" y="324"/>
                    <a:pt x="140" y="324"/>
                  </a:cubicBezTo>
                  <a:cubicBezTo>
                    <a:pt x="227" y="324"/>
                    <a:pt x="313" y="227"/>
                    <a:pt x="313" y="141"/>
                  </a:cubicBezTo>
                  <a:cubicBezTo>
                    <a:pt x="313" y="55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9528706" y="2395688"/>
              <a:ext cx="22026" cy="22870"/>
            </a:xfrm>
            <a:custGeom>
              <a:rect b="b" l="l" r="r" t="t"/>
              <a:pathLst>
                <a:path extrusionOk="0" h="325" w="313">
                  <a:moveTo>
                    <a:pt x="184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84" y="324"/>
                  </a:cubicBezTo>
                  <a:cubicBezTo>
                    <a:pt x="270" y="324"/>
                    <a:pt x="313" y="227"/>
                    <a:pt x="313" y="141"/>
                  </a:cubicBezTo>
                  <a:cubicBezTo>
                    <a:pt x="313" y="55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9601539" y="2395688"/>
              <a:ext cx="25122" cy="22870"/>
            </a:xfrm>
            <a:custGeom>
              <a:rect b="b" l="l" r="r" t="t"/>
              <a:pathLst>
                <a:path extrusionOk="0" h="325" w="357">
                  <a:moveTo>
                    <a:pt x="173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7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9674373" y="2395688"/>
              <a:ext cx="25122" cy="22870"/>
            </a:xfrm>
            <a:custGeom>
              <a:rect b="b" l="l" r="r" t="t"/>
              <a:pathLst>
                <a:path extrusionOk="0" h="325" w="357">
                  <a:moveTo>
                    <a:pt x="173" y="1"/>
                  </a:moveTo>
                  <a:cubicBezTo>
                    <a:pt x="87" y="1"/>
                    <a:pt x="0" y="55"/>
                    <a:pt x="0" y="141"/>
                  </a:cubicBezTo>
                  <a:cubicBezTo>
                    <a:pt x="0" y="227"/>
                    <a:pt x="87" y="324"/>
                    <a:pt x="17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9750232" y="2395688"/>
              <a:ext cx="22096" cy="22870"/>
            </a:xfrm>
            <a:custGeom>
              <a:rect b="b" l="l" r="r" t="t"/>
              <a:pathLst>
                <a:path extrusionOk="0" h="325" w="314">
                  <a:moveTo>
                    <a:pt x="130" y="1"/>
                  </a:moveTo>
                  <a:cubicBezTo>
                    <a:pt x="44" y="1"/>
                    <a:pt x="0" y="55"/>
                    <a:pt x="0" y="141"/>
                  </a:cubicBezTo>
                  <a:cubicBezTo>
                    <a:pt x="0" y="227"/>
                    <a:pt x="44" y="324"/>
                    <a:pt x="130" y="324"/>
                  </a:cubicBezTo>
                  <a:cubicBezTo>
                    <a:pt x="216" y="324"/>
                    <a:pt x="313" y="227"/>
                    <a:pt x="313" y="141"/>
                  </a:cubicBezTo>
                  <a:cubicBezTo>
                    <a:pt x="313" y="55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9234348" y="2468521"/>
              <a:ext cx="22800" cy="22096"/>
            </a:xfrm>
            <a:custGeom>
              <a:rect b="b" l="l" r="r" t="t"/>
              <a:pathLst>
                <a:path extrusionOk="0" h="314" w="324">
                  <a:moveTo>
                    <a:pt x="183" y="1"/>
                  </a:moveTo>
                  <a:cubicBezTo>
                    <a:pt x="54" y="1"/>
                    <a:pt x="0" y="98"/>
                    <a:pt x="0" y="184"/>
                  </a:cubicBezTo>
                  <a:cubicBezTo>
                    <a:pt x="0" y="270"/>
                    <a:pt x="54" y="313"/>
                    <a:pt x="183" y="313"/>
                  </a:cubicBezTo>
                  <a:cubicBezTo>
                    <a:pt x="270" y="313"/>
                    <a:pt x="323" y="270"/>
                    <a:pt x="323" y="184"/>
                  </a:cubicBezTo>
                  <a:cubicBezTo>
                    <a:pt x="323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9307181" y="2468521"/>
              <a:ext cx="25826" cy="22096"/>
            </a:xfrm>
            <a:custGeom>
              <a:rect b="b" l="l" r="r" t="t"/>
              <a:pathLst>
                <a:path extrusionOk="0" h="314" w="367">
                  <a:moveTo>
                    <a:pt x="183" y="1"/>
                  </a:moveTo>
                  <a:cubicBezTo>
                    <a:pt x="97" y="1"/>
                    <a:pt x="0" y="98"/>
                    <a:pt x="0" y="184"/>
                  </a:cubicBezTo>
                  <a:cubicBezTo>
                    <a:pt x="0" y="270"/>
                    <a:pt x="97" y="313"/>
                    <a:pt x="183" y="313"/>
                  </a:cubicBezTo>
                  <a:cubicBezTo>
                    <a:pt x="270" y="313"/>
                    <a:pt x="367" y="270"/>
                    <a:pt x="367" y="184"/>
                  </a:cubicBezTo>
                  <a:cubicBezTo>
                    <a:pt x="367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9380014" y="2468521"/>
              <a:ext cx="25052" cy="22096"/>
            </a:xfrm>
            <a:custGeom>
              <a:rect b="b" l="l" r="r" t="t"/>
              <a:pathLst>
                <a:path extrusionOk="0" h="314" w="356">
                  <a:moveTo>
                    <a:pt x="18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8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9455873" y="2468521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40" y="1"/>
                  </a:moveTo>
                  <a:cubicBezTo>
                    <a:pt x="43" y="1"/>
                    <a:pt x="0" y="98"/>
                    <a:pt x="0" y="184"/>
                  </a:cubicBezTo>
                  <a:cubicBezTo>
                    <a:pt x="0" y="270"/>
                    <a:pt x="43" y="313"/>
                    <a:pt x="140" y="313"/>
                  </a:cubicBezTo>
                  <a:cubicBezTo>
                    <a:pt x="227" y="313"/>
                    <a:pt x="313" y="270"/>
                    <a:pt x="313" y="184"/>
                  </a:cubicBezTo>
                  <a:cubicBezTo>
                    <a:pt x="313" y="98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9528706" y="2468521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84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84" y="313"/>
                  </a:cubicBezTo>
                  <a:cubicBezTo>
                    <a:pt x="270" y="313"/>
                    <a:pt x="313" y="270"/>
                    <a:pt x="313" y="184"/>
                  </a:cubicBezTo>
                  <a:cubicBezTo>
                    <a:pt x="313" y="98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9601539" y="2468521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7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9674373" y="2468521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7" y="1"/>
                    <a:pt x="0" y="98"/>
                    <a:pt x="0" y="184"/>
                  </a:cubicBezTo>
                  <a:cubicBezTo>
                    <a:pt x="0" y="270"/>
                    <a:pt x="87" y="313"/>
                    <a:pt x="17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9750232" y="2468521"/>
              <a:ext cx="22096" cy="22096"/>
            </a:xfrm>
            <a:custGeom>
              <a:rect b="b" l="l" r="r" t="t"/>
              <a:pathLst>
                <a:path extrusionOk="0" h="314" w="314">
                  <a:moveTo>
                    <a:pt x="130" y="1"/>
                  </a:moveTo>
                  <a:cubicBezTo>
                    <a:pt x="44" y="1"/>
                    <a:pt x="0" y="98"/>
                    <a:pt x="0" y="184"/>
                  </a:cubicBezTo>
                  <a:cubicBezTo>
                    <a:pt x="0" y="270"/>
                    <a:pt x="44" y="313"/>
                    <a:pt x="130" y="313"/>
                  </a:cubicBezTo>
                  <a:cubicBezTo>
                    <a:pt x="216" y="313"/>
                    <a:pt x="313" y="270"/>
                    <a:pt x="313" y="184"/>
                  </a:cubicBezTo>
                  <a:cubicBezTo>
                    <a:pt x="313" y="98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9234348" y="2541354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1"/>
                  </a:moveTo>
                  <a:cubicBezTo>
                    <a:pt x="54" y="1"/>
                    <a:pt x="0" y="87"/>
                    <a:pt x="0" y="184"/>
                  </a:cubicBezTo>
                  <a:cubicBezTo>
                    <a:pt x="0" y="270"/>
                    <a:pt x="54" y="357"/>
                    <a:pt x="183" y="357"/>
                  </a:cubicBezTo>
                  <a:cubicBezTo>
                    <a:pt x="270" y="357"/>
                    <a:pt x="323" y="270"/>
                    <a:pt x="323" y="184"/>
                  </a:cubicBezTo>
                  <a:cubicBezTo>
                    <a:pt x="323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9307181" y="2541354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1"/>
                  </a:moveTo>
                  <a:cubicBezTo>
                    <a:pt x="97" y="1"/>
                    <a:pt x="0" y="87"/>
                    <a:pt x="0" y="184"/>
                  </a:cubicBezTo>
                  <a:cubicBezTo>
                    <a:pt x="0" y="270"/>
                    <a:pt x="97" y="357"/>
                    <a:pt x="183" y="357"/>
                  </a:cubicBezTo>
                  <a:cubicBezTo>
                    <a:pt x="270" y="357"/>
                    <a:pt x="367" y="270"/>
                    <a:pt x="367" y="184"/>
                  </a:cubicBezTo>
                  <a:cubicBezTo>
                    <a:pt x="367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9380014" y="2541354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9455873" y="2541354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1"/>
                  </a:moveTo>
                  <a:cubicBezTo>
                    <a:pt x="43" y="1"/>
                    <a:pt x="0" y="87"/>
                    <a:pt x="0" y="184"/>
                  </a:cubicBezTo>
                  <a:cubicBezTo>
                    <a:pt x="0" y="270"/>
                    <a:pt x="43" y="357"/>
                    <a:pt x="140" y="357"/>
                  </a:cubicBezTo>
                  <a:cubicBezTo>
                    <a:pt x="227" y="357"/>
                    <a:pt x="313" y="270"/>
                    <a:pt x="313" y="184"/>
                  </a:cubicBezTo>
                  <a:cubicBezTo>
                    <a:pt x="313" y="87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9528706" y="2541354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4" y="357"/>
                  </a:cubicBezTo>
                  <a:cubicBezTo>
                    <a:pt x="270" y="357"/>
                    <a:pt x="313" y="270"/>
                    <a:pt x="313" y="184"/>
                  </a:cubicBezTo>
                  <a:cubicBezTo>
                    <a:pt x="313" y="87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9601539" y="2541354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9674373" y="2541354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7" y="1"/>
                    <a:pt x="0" y="87"/>
                    <a:pt x="0" y="184"/>
                  </a:cubicBezTo>
                  <a:cubicBezTo>
                    <a:pt x="0" y="270"/>
                    <a:pt x="87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9750232" y="2541354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1"/>
                  </a:moveTo>
                  <a:cubicBezTo>
                    <a:pt x="44" y="1"/>
                    <a:pt x="0" y="87"/>
                    <a:pt x="0" y="184"/>
                  </a:cubicBezTo>
                  <a:cubicBezTo>
                    <a:pt x="0" y="270"/>
                    <a:pt x="44" y="357"/>
                    <a:pt x="130" y="357"/>
                  </a:cubicBezTo>
                  <a:cubicBezTo>
                    <a:pt x="216" y="357"/>
                    <a:pt x="313" y="270"/>
                    <a:pt x="313" y="184"/>
                  </a:cubicBezTo>
                  <a:cubicBezTo>
                    <a:pt x="313" y="87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9234348" y="2614187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1"/>
                  </a:moveTo>
                  <a:cubicBezTo>
                    <a:pt x="54" y="1"/>
                    <a:pt x="0" y="87"/>
                    <a:pt x="0" y="184"/>
                  </a:cubicBezTo>
                  <a:cubicBezTo>
                    <a:pt x="0" y="270"/>
                    <a:pt x="54" y="357"/>
                    <a:pt x="183" y="357"/>
                  </a:cubicBezTo>
                  <a:cubicBezTo>
                    <a:pt x="270" y="357"/>
                    <a:pt x="323" y="270"/>
                    <a:pt x="323" y="184"/>
                  </a:cubicBezTo>
                  <a:cubicBezTo>
                    <a:pt x="323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9307181" y="2614187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1"/>
                  </a:moveTo>
                  <a:cubicBezTo>
                    <a:pt x="97" y="1"/>
                    <a:pt x="0" y="87"/>
                    <a:pt x="0" y="184"/>
                  </a:cubicBezTo>
                  <a:cubicBezTo>
                    <a:pt x="0" y="270"/>
                    <a:pt x="97" y="357"/>
                    <a:pt x="183" y="357"/>
                  </a:cubicBezTo>
                  <a:cubicBezTo>
                    <a:pt x="270" y="357"/>
                    <a:pt x="367" y="270"/>
                    <a:pt x="367" y="184"/>
                  </a:cubicBezTo>
                  <a:cubicBezTo>
                    <a:pt x="367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9380014" y="2614187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9455873" y="2614187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1"/>
                  </a:moveTo>
                  <a:cubicBezTo>
                    <a:pt x="43" y="1"/>
                    <a:pt x="0" y="87"/>
                    <a:pt x="0" y="184"/>
                  </a:cubicBezTo>
                  <a:cubicBezTo>
                    <a:pt x="0" y="270"/>
                    <a:pt x="43" y="357"/>
                    <a:pt x="140" y="357"/>
                  </a:cubicBezTo>
                  <a:cubicBezTo>
                    <a:pt x="227" y="357"/>
                    <a:pt x="313" y="270"/>
                    <a:pt x="313" y="184"/>
                  </a:cubicBezTo>
                  <a:cubicBezTo>
                    <a:pt x="313" y="87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9528706" y="2614187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4" y="357"/>
                  </a:cubicBezTo>
                  <a:cubicBezTo>
                    <a:pt x="270" y="357"/>
                    <a:pt x="313" y="270"/>
                    <a:pt x="313" y="184"/>
                  </a:cubicBezTo>
                  <a:cubicBezTo>
                    <a:pt x="313" y="87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9601539" y="2614187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9674373" y="2614187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7" y="1"/>
                    <a:pt x="0" y="87"/>
                    <a:pt x="0" y="184"/>
                  </a:cubicBezTo>
                  <a:cubicBezTo>
                    <a:pt x="0" y="270"/>
                    <a:pt x="87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9750232" y="2614187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1"/>
                  </a:moveTo>
                  <a:cubicBezTo>
                    <a:pt x="44" y="1"/>
                    <a:pt x="0" y="87"/>
                    <a:pt x="0" y="184"/>
                  </a:cubicBezTo>
                  <a:cubicBezTo>
                    <a:pt x="0" y="270"/>
                    <a:pt x="44" y="357"/>
                    <a:pt x="130" y="357"/>
                  </a:cubicBezTo>
                  <a:cubicBezTo>
                    <a:pt x="216" y="357"/>
                    <a:pt x="313" y="270"/>
                    <a:pt x="313" y="184"/>
                  </a:cubicBezTo>
                  <a:cubicBezTo>
                    <a:pt x="313" y="87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9234348" y="2690046"/>
              <a:ext cx="22800" cy="22096"/>
            </a:xfrm>
            <a:custGeom>
              <a:rect b="b" l="l" r="r" t="t"/>
              <a:pathLst>
                <a:path extrusionOk="0" h="314" w="324">
                  <a:moveTo>
                    <a:pt x="183" y="1"/>
                  </a:moveTo>
                  <a:cubicBezTo>
                    <a:pt x="54" y="1"/>
                    <a:pt x="0" y="44"/>
                    <a:pt x="0" y="130"/>
                  </a:cubicBezTo>
                  <a:cubicBezTo>
                    <a:pt x="0" y="270"/>
                    <a:pt x="54" y="314"/>
                    <a:pt x="183" y="314"/>
                  </a:cubicBezTo>
                  <a:cubicBezTo>
                    <a:pt x="270" y="314"/>
                    <a:pt x="323" y="270"/>
                    <a:pt x="323" y="130"/>
                  </a:cubicBezTo>
                  <a:cubicBezTo>
                    <a:pt x="323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9307181" y="2690046"/>
              <a:ext cx="25826" cy="22096"/>
            </a:xfrm>
            <a:custGeom>
              <a:rect b="b" l="l" r="r" t="t"/>
              <a:pathLst>
                <a:path extrusionOk="0" h="314" w="367">
                  <a:moveTo>
                    <a:pt x="183" y="1"/>
                  </a:moveTo>
                  <a:cubicBezTo>
                    <a:pt x="97" y="1"/>
                    <a:pt x="0" y="44"/>
                    <a:pt x="0" y="130"/>
                  </a:cubicBezTo>
                  <a:cubicBezTo>
                    <a:pt x="0" y="270"/>
                    <a:pt x="97" y="314"/>
                    <a:pt x="183" y="314"/>
                  </a:cubicBezTo>
                  <a:cubicBezTo>
                    <a:pt x="270" y="314"/>
                    <a:pt x="367" y="270"/>
                    <a:pt x="367" y="130"/>
                  </a:cubicBezTo>
                  <a:cubicBezTo>
                    <a:pt x="367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0"/>
            <p:cNvSpPr/>
            <p:nvPr/>
          </p:nvSpPr>
          <p:spPr>
            <a:xfrm>
              <a:off x="9380014" y="2690046"/>
              <a:ext cx="25052" cy="22096"/>
            </a:xfrm>
            <a:custGeom>
              <a:rect b="b" l="l" r="r" t="t"/>
              <a:pathLst>
                <a:path extrusionOk="0" h="314" w="356">
                  <a:moveTo>
                    <a:pt x="183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8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0"/>
            <p:cNvSpPr/>
            <p:nvPr/>
          </p:nvSpPr>
          <p:spPr>
            <a:xfrm>
              <a:off x="9455873" y="2690046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40" y="1"/>
                  </a:moveTo>
                  <a:cubicBezTo>
                    <a:pt x="43" y="1"/>
                    <a:pt x="0" y="44"/>
                    <a:pt x="0" y="130"/>
                  </a:cubicBezTo>
                  <a:cubicBezTo>
                    <a:pt x="0" y="270"/>
                    <a:pt x="43" y="314"/>
                    <a:pt x="140" y="314"/>
                  </a:cubicBezTo>
                  <a:cubicBezTo>
                    <a:pt x="227" y="314"/>
                    <a:pt x="313" y="270"/>
                    <a:pt x="313" y="130"/>
                  </a:cubicBezTo>
                  <a:cubicBezTo>
                    <a:pt x="313" y="44"/>
                    <a:pt x="227" y="1"/>
                    <a:pt x="14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0"/>
            <p:cNvSpPr/>
            <p:nvPr/>
          </p:nvSpPr>
          <p:spPr>
            <a:xfrm>
              <a:off x="9528706" y="2690046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84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84" y="314"/>
                  </a:cubicBezTo>
                  <a:cubicBezTo>
                    <a:pt x="270" y="314"/>
                    <a:pt x="313" y="270"/>
                    <a:pt x="313" y="130"/>
                  </a:cubicBezTo>
                  <a:cubicBezTo>
                    <a:pt x="313" y="44"/>
                    <a:pt x="270" y="1"/>
                    <a:pt x="184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9601539" y="2690046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7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0"/>
            <p:cNvSpPr/>
            <p:nvPr/>
          </p:nvSpPr>
          <p:spPr>
            <a:xfrm>
              <a:off x="9674373" y="2690046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7" y="1"/>
                    <a:pt x="0" y="44"/>
                    <a:pt x="0" y="130"/>
                  </a:cubicBezTo>
                  <a:cubicBezTo>
                    <a:pt x="0" y="270"/>
                    <a:pt x="87" y="314"/>
                    <a:pt x="17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73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0"/>
            <p:cNvSpPr/>
            <p:nvPr/>
          </p:nvSpPr>
          <p:spPr>
            <a:xfrm>
              <a:off x="9750232" y="2690046"/>
              <a:ext cx="22096" cy="22096"/>
            </a:xfrm>
            <a:custGeom>
              <a:rect b="b" l="l" r="r" t="t"/>
              <a:pathLst>
                <a:path extrusionOk="0" h="314" w="314">
                  <a:moveTo>
                    <a:pt x="130" y="1"/>
                  </a:moveTo>
                  <a:cubicBezTo>
                    <a:pt x="44" y="1"/>
                    <a:pt x="0" y="44"/>
                    <a:pt x="0" y="130"/>
                  </a:cubicBezTo>
                  <a:cubicBezTo>
                    <a:pt x="0" y="270"/>
                    <a:pt x="44" y="314"/>
                    <a:pt x="130" y="314"/>
                  </a:cubicBezTo>
                  <a:cubicBezTo>
                    <a:pt x="216" y="314"/>
                    <a:pt x="313" y="270"/>
                    <a:pt x="313" y="130"/>
                  </a:cubicBezTo>
                  <a:cubicBezTo>
                    <a:pt x="313" y="44"/>
                    <a:pt x="216" y="1"/>
                    <a:pt x="130" y="1"/>
                  </a:cubicBez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986925"/>
            <a:ext cx="7717800" cy="3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●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○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■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●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○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■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●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○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■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13"/>
          <p:cNvGrpSpPr/>
          <p:nvPr/>
        </p:nvGrpSpPr>
        <p:grpSpPr>
          <a:xfrm>
            <a:off x="7722598" y="1636936"/>
            <a:ext cx="537980" cy="537206"/>
            <a:chOff x="9234348" y="2174936"/>
            <a:chExt cx="537980" cy="537206"/>
          </a:xfrm>
        </p:grpSpPr>
        <p:sp>
          <p:nvSpPr>
            <p:cNvPr id="287" name="Google Shape;287;p13"/>
            <p:cNvSpPr/>
            <p:nvPr/>
          </p:nvSpPr>
          <p:spPr>
            <a:xfrm>
              <a:off x="9234348" y="2174936"/>
              <a:ext cx="22800" cy="22026"/>
            </a:xfrm>
            <a:custGeom>
              <a:rect b="b" l="l" r="r" t="t"/>
              <a:pathLst>
                <a:path extrusionOk="0" h="313" w="324">
                  <a:moveTo>
                    <a:pt x="183" y="0"/>
                  </a:moveTo>
                  <a:cubicBezTo>
                    <a:pt x="54" y="0"/>
                    <a:pt x="0" y="43"/>
                    <a:pt x="0" y="173"/>
                  </a:cubicBezTo>
                  <a:cubicBezTo>
                    <a:pt x="0" y="270"/>
                    <a:pt x="54" y="313"/>
                    <a:pt x="183" y="313"/>
                  </a:cubicBezTo>
                  <a:cubicBezTo>
                    <a:pt x="270" y="313"/>
                    <a:pt x="323" y="270"/>
                    <a:pt x="323" y="173"/>
                  </a:cubicBezTo>
                  <a:cubicBezTo>
                    <a:pt x="323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9307181" y="2174936"/>
              <a:ext cx="25826" cy="22026"/>
            </a:xfrm>
            <a:custGeom>
              <a:rect b="b" l="l" r="r" t="t"/>
              <a:pathLst>
                <a:path extrusionOk="0" h="313" w="367">
                  <a:moveTo>
                    <a:pt x="183" y="0"/>
                  </a:moveTo>
                  <a:cubicBezTo>
                    <a:pt x="97" y="0"/>
                    <a:pt x="0" y="43"/>
                    <a:pt x="0" y="173"/>
                  </a:cubicBezTo>
                  <a:cubicBezTo>
                    <a:pt x="0" y="270"/>
                    <a:pt x="97" y="313"/>
                    <a:pt x="183" y="313"/>
                  </a:cubicBezTo>
                  <a:cubicBezTo>
                    <a:pt x="270" y="313"/>
                    <a:pt x="367" y="270"/>
                    <a:pt x="367" y="173"/>
                  </a:cubicBezTo>
                  <a:cubicBezTo>
                    <a:pt x="367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9380014" y="2174936"/>
              <a:ext cx="25052" cy="22026"/>
            </a:xfrm>
            <a:custGeom>
              <a:rect b="b" l="l" r="r" t="t"/>
              <a:pathLst>
                <a:path extrusionOk="0" h="313" w="356">
                  <a:moveTo>
                    <a:pt x="183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8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9455873" y="2174936"/>
              <a:ext cx="22026" cy="22026"/>
            </a:xfrm>
            <a:custGeom>
              <a:rect b="b" l="l" r="r" t="t"/>
              <a:pathLst>
                <a:path extrusionOk="0" h="313" w="313">
                  <a:moveTo>
                    <a:pt x="140" y="0"/>
                  </a:moveTo>
                  <a:cubicBezTo>
                    <a:pt x="43" y="0"/>
                    <a:pt x="0" y="43"/>
                    <a:pt x="0" y="173"/>
                  </a:cubicBezTo>
                  <a:cubicBezTo>
                    <a:pt x="0" y="270"/>
                    <a:pt x="43" y="313"/>
                    <a:pt x="140" y="313"/>
                  </a:cubicBezTo>
                  <a:cubicBezTo>
                    <a:pt x="227" y="313"/>
                    <a:pt x="313" y="270"/>
                    <a:pt x="313" y="173"/>
                  </a:cubicBezTo>
                  <a:cubicBezTo>
                    <a:pt x="313" y="43"/>
                    <a:pt x="227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9528706" y="2174936"/>
              <a:ext cx="22026" cy="22026"/>
            </a:xfrm>
            <a:custGeom>
              <a:rect b="b" l="l" r="r" t="t"/>
              <a:pathLst>
                <a:path extrusionOk="0" h="313" w="313">
                  <a:moveTo>
                    <a:pt x="184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84" y="313"/>
                  </a:cubicBezTo>
                  <a:cubicBezTo>
                    <a:pt x="270" y="313"/>
                    <a:pt x="313" y="270"/>
                    <a:pt x="313" y="173"/>
                  </a:cubicBezTo>
                  <a:cubicBezTo>
                    <a:pt x="313" y="43"/>
                    <a:pt x="270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9601539" y="2174936"/>
              <a:ext cx="25122" cy="22026"/>
            </a:xfrm>
            <a:custGeom>
              <a:rect b="b" l="l" r="r" t="t"/>
              <a:pathLst>
                <a:path extrusionOk="0" h="313" w="357">
                  <a:moveTo>
                    <a:pt x="173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7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9674373" y="2174936"/>
              <a:ext cx="25122" cy="22026"/>
            </a:xfrm>
            <a:custGeom>
              <a:rect b="b" l="l" r="r" t="t"/>
              <a:pathLst>
                <a:path extrusionOk="0" h="313" w="357">
                  <a:moveTo>
                    <a:pt x="173" y="0"/>
                  </a:moveTo>
                  <a:cubicBezTo>
                    <a:pt x="87" y="0"/>
                    <a:pt x="0" y="43"/>
                    <a:pt x="0" y="173"/>
                  </a:cubicBezTo>
                  <a:cubicBezTo>
                    <a:pt x="0" y="270"/>
                    <a:pt x="87" y="313"/>
                    <a:pt x="17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9750232" y="2174936"/>
              <a:ext cx="22096" cy="22026"/>
            </a:xfrm>
            <a:custGeom>
              <a:rect b="b" l="l" r="r" t="t"/>
              <a:pathLst>
                <a:path extrusionOk="0" h="313" w="314">
                  <a:moveTo>
                    <a:pt x="130" y="0"/>
                  </a:moveTo>
                  <a:cubicBezTo>
                    <a:pt x="44" y="0"/>
                    <a:pt x="0" y="43"/>
                    <a:pt x="0" y="173"/>
                  </a:cubicBezTo>
                  <a:cubicBezTo>
                    <a:pt x="0" y="270"/>
                    <a:pt x="44" y="313"/>
                    <a:pt x="130" y="313"/>
                  </a:cubicBezTo>
                  <a:cubicBezTo>
                    <a:pt x="216" y="313"/>
                    <a:pt x="313" y="270"/>
                    <a:pt x="313" y="173"/>
                  </a:cubicBezTo>
                  <a:cubicBezTo>
                    <a:pt x="313" y="43"/>
                    <a:pt x="216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9234348" y="2247769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0"/>
                  </a:moveTo>
                  <a:cubicBezTo>
                    <a:pt x="54" y="0"/>
                    <a:pt x="0" y="87"/>
                    <a:pt x="0" y="173"/>
                  </a:cubicBezTo>
                  <a:cubicBezTo>
                    <a:pt x="0" y="270"/>
                    <a:pt x="54" y="356"/>
                    <a:pt x="183" y="356"/>
                  </a:cubicBezTo>
                  <a:cubicBezTo>
                    <a:pt x="270" y="356"/>
                    <a:pt x="323" y="270"/>
                    <a:pt x="323" y="173"/>
                  </a:cubicBezTo>
                  <a:cubicBezTo>
                    <a:pt x="323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9307181" y="2247769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0"/>
                  </a:moveTo>
                  <a:cubicBezTo>
                    <a:pt x="97" y="0"/>
                    <a:pt x="0" y="87"/>
                    <a:pt x="0" y="173"/>
                  </a:cubicBezTo>
                  <a:cubicBezTo>
                    <a:pt x="0" y="270"/>
                    <a:pt x="97" y="356"/>
                    <a:pt x="183" y="356"/>
                  </a:cubicBezTo>
                  <a:cubicBezTo>
                    <a:pt x="270" y="356"/>
                    <a:pt x="367" y="270"/>
                    <a:pt x="367" y="173"/>
                  </a:cubicBezTo>
                  <a:cubicBezTo>
                    <a:pt x="367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9380014" y="2247769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8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9455873" y="2247769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0"/>
                  </a:moveTo>
                  <a:cubicBezTo>
                    <a:pt x="43" y="0"/>
                    <a:pt x="0" y="87"/>
                    <a:pt x="0" y="173"/>
                  </a:cubicBezTo>
                  <a:cubicBezTo>
                    <a:pt x="0" y="270"/>
                    <a:pt x="43" y="356"/>
                    <a:pt x="140" y="356"/>
                  </a:cubicBezTo>
                  <a:cubicBezTo>
                    <a:pt x="227" y="356"/>
                    <a:pt x="313" y="270"/>
                    <a:pt x="313" y="173"/>
                  </a:cubicBezTo>
                  <a:cubicBezTo>
                    <a:pt x="313" y="87"/>
                    <a:pt x="227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3"/>
            <p:cNvSpPr/>
            <p:nvPr/>
          </p:nvSpPr>
          <p:spPr>
            <a:xfrm>
              <a:off x="9528706" y="2247769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84" y="356"/>
                  </a:cubicBezTo>
                  <a:cubicBezTo>
                    <a:pt x="270" y="356"/>
                    <a:pt x="313" y="270"/>
                    <a:pt x="313" y="173"/>
                  </a:cubicBezTo>
                  <a:cubicBezTo>
                    <a:pt x="313" y="87"/>
                    <a:pt x="270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3"/>
            <p:cNvSpPr/>
            <p:nvPr/>
          </p:nvSpPr>
          <p:spPr>
            <a:xfrm>
              <a:off x="9601539" y="2247769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7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3"/>
            <p:cNvSpPr/>
            <p:nvPr/>
          </p:nvSpPr>
          <p:spPr>
            <a:xfrm>
              <a:off x="9674373" y="2247769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0"/>
                  </a:moveTo>
                  <a:cubicBezTo>
                    <a:pt x="87" y="0"/>
                    <a:pt x="0" y="87"/>
                    <a:pt x="0" y="173"/>
                  </a:cubicBezTo>
                  <a:cubicBezTo>
                    <a:pt x="0" y="270"/>
                    <a:pt x="87" y="356"/>
                    <a:pt x="17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3"/>
            <p:cNvSpPr/>
            <p:nvPr/>
          </p:nvSpPr>
          <p:spPr>
            <a:xfrm>
              <a:off x="9750232" y="2247769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0"/>
                  </a:moveTo>
                  <a:cubicBezTo>
                    <a:pt x="44" y="0"/>
                    <a:pt x="0" y="87"/>
                    <a:pt x="0" y="173"/>
                  </a:cubicBezTo>
                  <a:cubicBezTo>
                    <a:pt x="0" y="270"/>
                    <a:pt x="44" y="356"/>
                    <a:pt x="130" y="356"/>
                  </a:cubicBezTo>
                  <a:cubicBezTo>
                    <a:pt x="216" y="356"/>
                    <a:pt x="313" y="270"/>
                    <a:pt x="313" y="173"/>
                  </a:cubicBezTo>
                  <a:cubicBezTo>
                    <a:pt x="313" y="87"/>
                    <a:pt x="216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3"/>
            <p:cNvSpPr/>
            <p:nvPr/>
          </p:nvSpPr>
          <p:spPr>
            <a:xfrm>
              <a:off x="9234348" y="2319829"/>
              <a:ext cx="22800" cy="25896"/>
            </a:xfrm>
            <a:custGeom>
              <a:rect b="b" l="l" r="r" t="t"/>
              <a:pathLst>
                <a:path extrusionOk="0" h="368" w="324">
                  <a:moveTo>
                    <a:pt x="183" y="1"/>
                  </a:moveTo>
                  <a:cubicBezTo>
                    <a:pt x="54" y="1"/>
                    <a:pt x="0" y="98"/>
                    <a:pt x="0" y="184"/>
                  </a:cubicBezTo>
                  <a:cubicBezTo>
                    <a:pt x="0" y="270"/>
                    <a:pt x="54" y="367"/>
                    <a:pt x="183" y="367"/>
                  </a:cubicBezTo>
                  <a:cubicBezTo>
                    <a:pt x="270" y="367"/>
                    <a:pt x="323" y="270"/>
                    <a:pt x="323" y="184"/>
                  </a:cubicBezTo>
                  <a:cubicBezTo>
                    <a:pt x="323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3"/>
            <p:cNvSpPr/>
            <p:nvPr/>
          </p:nvSpPr>
          <p:spPr>
            <a:xfrm>
              <a:off x="9307181" y="2319829"/>
              <a:ext cx="25826" cy="25896"/>
            </a:xfrm>
            <a:custGeom>
              <a:rect b="b" l="l" r="r" t="t"/>
              <a:pathLst>
                <a:path extrusionOk="0" h="368" w="367">
                  <a:moveTo>
                    <a:pt x="183" y="1"/>
                  </a:moveTo>
                  <a:cubicBezTo>
                    <a:pt x="97" y="1"/>
                    <a:pt x="0" y="98"/>
                    <a:pt x="0" y="184"/>
                  </a:cubicBezTo>
                  <a:cubicBezTo>
                    <a:pt x="0" y="270"/>
                    <a:pt x="97" y="367"/>
                    <a:pt x="183" y="367"/>
                  </a:cubicBezTo>
                  <a:cubicBezTo>
                    <a:pt x="270" y="367"/>
                    <a:pt x="367" y="270"/>
                    <a:pt x="367" y="184"/>
                  </a:cubicBezTo>
                  <a:cubicBezTo>
                    <a:pt x="367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3"/>
            <p:cNvSpPr/>
            <p:nvPr/>
          </p:nvSpPr>
          <p:spPr>
            <a:xfrm>
              <a:off x="9380014" y="2319829"/>
              <a:ext cx="25052" cy="25896"/>
            </a:xfrm>
            <a:custGeom>
              <a:rect b="b" l="l" r="r" t="t"/>
              <a:pathLst>
                <a:path extrusionOk="0" h="368" w="356">
                  <a:moveTo>
                    <a:pt x="18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8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3"/>
            <p:cNvSpPr/>
            <p:nvPr/>
          </p:nvSpPr>
          <p:spPr>
            <a:xfrm>
              <a:off x="9455873" y="2319829"/>
              <a:ext cx="22026" cy="25896"/>
            </a:xfrm>
            <a:custGeom>
              <a:rect b="b" l="l" r="r" t="t"/>
              <a:pathLst>
                <a:path extrusionOk="0" h="368" w="313">
                  <a:moveTo>
                    <a:pt x="140" y="1"/>
                  </a:moveTo>
                  <a:cubicBezTo>
                    <a:pt x="43" y="1"/>
                    <a:pt x="0" y="98"/>
                    <a:pt x="0" y="184"/>
                  </a:cubicBezTo>
                  <a:cubicBezTo>
                    <a:pt x="0" y="270"/>
                    <a:pt x="43" y="367"/>
                    <a:pt x="140" y="367"/>
                  </a:cubicBezTo>
                  <a:cubicBezTo>
                    <a:pt x="227" y="367"/>
                    <a:pt x="313" y="270"/>
                    <a:pt x="313" y="184"/>
                  </a:cubicBezTo>
                  <a:cubicBezTo>
                    <a:pt x="313" y="98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3"/>
            <p:cNvSpPr/>
            <p:nvPr/>
          </p:nvSpPr>
          <p:spPr>
            <a:xfrm>
              <a:off x="9528706" y="2319829"/>
              <a:ext cx="22026" cy="25896"/>
            </a:xfrm>
            <a:custGeom>
              <a:rect b="b" l="l" r="r" t="t"/>
              <a:pathLst>
                <a:path extrusionOk="0" h="368" w="313">
                  <a:moveTo>
                    <a:pt x="184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84" y="367"/>
                  </a:cubicBezTo>
                  <a:cubicBezTo>
                    <a:pt x="270" y="367"/>
                    <a:pt x="313" y="270"/>
                    <a:pt x="313" y="184"/>
                  </a:cubicBezTo>
                  <a:cubicBezTo>
                    <a:pt x="313" y="98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3"/>
            <p:cNvSpPr/>
            <p:nvPr/>
          </p:nvSpPr>
          <p:spPr>
            <a:xfrm>
              <a:off x="9601539" y="2319829"/>
              <a:ext cx="25122" cy="25896"/>
            </a:xfrm>
            <a:custGeom>
              <a:rect b="b" l="l" r="r" t="t"/>
              <a:pathLst>
                <a:path extrusionOk="0" h="368" w="357">
                  <a:moveTo>
                    <a:pt x="17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7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3"/>
            <p:cNvSpPr/>
            <p:nvPr/>
          </p:nvSpPr>
          <p:spPr>
            <a:xfrm>
              <a:off x="9674373" y="2319829"/>
              <a:ext cx="25122" cy="25896"/>
            </a:xfrm>
            <a:custGeom>
              <a:rect b="b" l="l" r="r" t="t"/>
              <a:pathLst>
                <a:path extrusionOk="0" h="368" w="357">
                  <a:moveTo>
                    <a:pt x="173" y="1"/>
                  </a:moveTo>
                  <a:cubicBezTo>
                    <a:pt x="87" y="1"/>
                    <a:pt x="0" y="98"/>
                    <a:pt x="0" y="184"/>
                  </a:cubicBezTo>
                  <a:cubicBezTo>
                    <a:pt x="0" y="270"/>
                    <a:pt x="87" y="367"/>
                    <a:pt x="17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9750232" y="2319829"/>
              <a:ext cx="22096" cy="25896"/>
            </a:xfrm>
            <a:custGeom>
              <a:rect b="b" l="l" r="r" t="t"/>
              <a:pathLst>
                <a:path extrusionOk="0" h="368" w="314">
                  <a:moveTo>
                    <a:pt x="130" y="1"/>
                  </a:moveTo>
                  <a:cubicBezTo>
                    <a:pt x="44" y="1"/>
                    <a:pt x="0" y="98"/>
                    <a:pt x="0" y="184"/>
                  </a:cubicBezTo>
                  <a:cubicBezTo>
                    <a:pt x="0" y="270"/>
                    <a:pt x="44" y="367"/>
                    <a:pt x="130" y="367"/>
                  </a:cubicBezTo>
                  <a:cubicBezTo>
                    <a:pt x="216" y="367"/>
                    <a:pt x="313" y="270"/>
                    <a:pt x="313" y="184"/>
                  </a:cubicBezTo>
                  <a:cubicBezTo>
                    <a:pt x="313" y="98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3"/>
            <p:cNvSpPr/>
            <p:nvPr/>
          </p:nvSpPr>
          <p:spPr>
            <a:xfrm>
              <a:off x="9234348" y="2395688"/>
              <a:ext cx="22800" cy="22870"/>
            </a:xfrm>
            <a:custGeom>
              <a:rect b="b" l="l" r="r" t="t"/>
              <a:pathLst>
                <a:path extrusionOk="0" h="325" w="324">
                  <a:moveTo>
                    <a:pt x="183" y="1"/>
                  </a:moveTo>
                  <a:cubicBezTo>
                    <a:pt x="54" y="1"/>
                    <a:pt x="0" y="55"/>
                    <a:pt x="0" y="141"/>
                  </a:cubicBezTo>
                  <a:cubicBezTo>
                    <a:pt x="0" y="227"/>
                    <a:pt x="54" y="324"/>
                    <a:pt x="183" y="324"/>
                  </a:cubicBezTo>
                  <a:cubicBezTo>
                    <a:pt x="270" y="324"/>
                    <a:pt x="323" y="227"/>
                    <a:pt x="323" y="141"/>
                  </a:cubicBezTo>
                  <a:cubicBezTo>
                    <a:pt x="323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3"/>
            <p:cNvSpPr/>
            <p:nvPr/>
          </p:nvSpPr>
          <p:spPr>
            <a:xfrm>
              <a:off x="9307181" y="2395688"/>
              <a:ext cx="25826" cy="22870"/>
            </a:xfrm>
            <a:custGeom>
              <a:rect b="b" l="l" r="r" t="t"/>
              <a:pathLst>
                <a:path extrusionOk="0" h="325" w="367">
                  <a:moveTo>
                    <a:pt x="183" y="1"/>
                  </a:moveTo>
                  <a:cubicBezTo>
                    <a:pt x="97" y="1"/>
                    <a:pt x="0" y="55"/>
                    <a:pt x="0" y="141"/>
                  </a:cubicBezTo>
                  <a:cubicBezTo>
                    <a:pt x="0" y="227"/>
                    <a:pt x="97" y="324"/>
                    <a:pt x="183" y="324"/>
                  </a:cubicBezTo>
                  <a:cubicBezTo>
                    <a:pt x="270" y="324"/>
                    <a:pt x="367" y="227"/>
                    <a:pt x="367" y="141"/>
                  </a:cubicBezTo>
                  <a:cubicBezTo>
                    <a:pt x="367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9380014" y="2395688"/>
              <a:ext cx="25052" cy="22870"/>
            </a:xfrm>
            <a:custGeom>
              <a:rect b="b" l="l" r="r" t="t"/>
              <a:pathLst>
                <a:path extrusionOk="0" h="325" w="356">
                  <a:moveTo>
                    <a:pt x="183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8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9455873" y="2395688"/>
              <a:ext cx="22026" cy="22870"/>
            </a:xfrm>
            <a:custGeom>
              <a:rect b="b" l="l" r="r" t="t"/>
              <a:pathLst>
                <a:path extrusionOk="0" h="325" w="313">
                  <a:moveTo>
                    <a:pt x="140" y="1"/>
                  </a:moveTo>
                  <a:cubicBezTo>
                    <a:pt x="43" y="1"/>
                    <a:pt x="0" y="55"/>
                    <a:pt x="0" y="141"/>
                  </a:cubicBezTo>
                  <a:cubicBezTo>
                    <a:pt x="0" y="227"/>
                    <a:pt x="43" y="324"/>
                    <a:pt x="140" y="324"/>
                  </a:cubicBezTo>
                  <a:cubicBezTo>
                    <a:pt x="227" y="324"/>
                    <a:pt x="313" y="227"/>
                    <a:pt x="313" y="141"/>
                  </a:cubicBezTo>
                  <a:cubicBezTo>
                    <a:pt x="313" y="55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3"/>
            <p:cNvSpPr/>
            <p:nvPr/>
          </p:nvSpPr>
          <p:spPr>
            <a:xfrm>
              <a:off x="9528706" y="2395688"/>
              <a:ext cx="22026" cy="22870"/>
            </a:xfrm>
            <a:custGeom>
              <a:rect b="b" l="l" r="r" t="t"/>
              <a:pathLst>
                <a:path extrusionOk="0" h="325" w="313">
                  <a:moveTo>
                    <a:pt x="184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84" y="324"/>
                  </a:cubicBezTo>
                  <a:cubicBezTo>
                    <a:pt x="270" y="324"/>
                    <a:pt x="313" y="227"/>
                    <a:pt x="313" y="141"/>
                  </a:cubicBezTo>
                  <a:cubicBezTo>
                    <a:pt x="313" y="55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9601539" y="2395688"/>
              <a:ext cx="25122" cy="22870"/>
            </a:xfrm>
            <a:custGeom>
              <a:rect b="b" l="l" r="r" t="t"/>
              <a:pathLst>
                <a:path extrusionOk="0" h="325" w="357">
                  <a:moveTo>
                    <a:pt x="173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7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9674373" y="2395688"/>
              <a:ext cx="25122" cy="22870"/>
            </a:xfrm>
            <a:custGeom>
              <a:rect b="b" l="l" r="r" t="t"/>
              <a:pathLst>
                <a:path extrusionOk="0" h="325" w="357">
                  <a:moveTo>
                    <a:pt x="173" y="1"/>
                  </a:moveTo>
                  <a:cubicBezTo>
                    <a:pt x="87" y="1"/>
                    <a:pt x="0" y="55"/>
                    <a:pt x="0" y="141"/>
                  </a:cubicBezTo>
                  <a:cubicBezTo>
                    <a:pt x="0" y="227"/>
                    <a:pt x="87" y="324"/>
                    <a:pt x="17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3"/>
            <p:cNvSpPr/>
            <p:nvPr/>
          </p:nvSpPr>
          <p:spPr>
            <a:xfrm>
              <a:off x="9750232" y="2395688"/>
              <a:ext cx="22096" cy="22870"/>
            </a:xfrm>
            <a:custGeom>
              <a:rect b="b" l="l" r="r" t="t"/>
              <a:pathLst>
                <a:path extrusionOk="0" h="325" w="314">
                  <a:moveTo>
                    <a:pt x="130" y="1"/>
                  </a:moveTo>
                  <a:cubicBezTo>
                    <a:pt x="44" y="1"/>
                    <a:pt x="0" y="55"/>
                    <a:pt x="0" y="141"/>
                  </a:cubicBezTo>
                  <a:cubicBezTo>
                    <a:pt x="0" y="227"/>
                    <a:pt x="44" y="324"/>
                    <a:pt x="130" y="324"/>
                  </a:cubicBezTo>
                  <a:cubicBezTo>
                    <a:pt x="216" y="324"/>
                    <a:pt x="313" y="227"/>
                    <a:pt x="313" y="141"/>
                  </a:cubicBezTo>
                  <a:cubicBezTo>
                    <a:pt x="313" y="55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3"/>
            <p:cNvSpPr/>
            <p:nvPr/>
          </p:nvSpPr>
          <p:spPr>
            <a:xfrm>
              <a:off x="9234348" y="2468521"/>
              <a:ext cx="22800" cy="22096"/>
            </a:xfrm>
            <a:custGeom>
              <a:rect b="b" l="l" r="r" t="t"/>
              <a:pathLst>
                <a:path extrusionOk="0" h="314" w="324">
                  <a:moveTo>
                    <a:pt x="183" y="1"/>
                  </a:moveTo>
                  <a:cubicBezTo>
                    <a:pt x="54" y="1"/>
                    <a:pt x="0" y="98"/>
                    <a:pt x="0" y="184"/>
                  </a:cubicBezTo>
                  <a:cubicBezTo>
                    <a:pt x="0" y="270"/>
                    <a:pt x="54" y="313"/>
                    <a:pt x="183" y="313"/>
                  </a:cubicBezTo>
                  <a:cubicBezTo>
                    <a:pt x="270" y="313"/>
                    <a:pt x="323" y="270"/>
                    <a:pt x="323" y="184"/>
                  </a:cubicBezTo>
                  <a:cubicBezTo>
                    <a:pt x="323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9307181" y="2468521"/>
              <a:ext cx="25826" cy="22096"/>
            </a:xfrm>
            <a:custGeom>
              <a:rect b="b" l="l" r="r" t="t"/>
              <a:pathLst>
                <a:path extrusionOk="0" h="314" w="367">
                  <a:moveTo>
                    <a:pt x="183" y="1"/>
                  </a:moveTo>
                  <a:cubicBezTo>
                    <a:pt x="97" y="1"/>
                    <a:pt x="0" y="98"/>
                    <a:pt x="0" y="184"/>
                  </a:cubicBezTo>
                  <a:cubicBezTo>
                    <a:pt x="0" y="270"/>
                    <a:pt x="97" y="313"/>
                    <a:pt x="183" y="313"/>
                  </a:cubicBezTo>
                  <a:cubicBezTo>
                    <a:pt x="270" y="313"/>
                    <a:pt x="367" y="270"/>
                    <a:pt x="367" y="184"/>
                  </a:cubicBezTo>
                  <a:cubicBezTo>
                    <a:pt x="367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9380014" y="2468521"/>
              <a:ext cx="25052" cy="22096"/>
            </a:xfrm>
            <a:custGeom>
              <a:rect b="b" l="l" r="r" t="t"/>
              <a:pathLst>
                <a:path extrusionOk="0" h="314" w="356">
                  <a:moveTo>
                    <a:pt x="18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8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9455873" y="2468521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40" y="1"/>
                  </a:moveTo>
                  <a:cubicBezTo>
                    <a:pt x="43" y="1"/>
                    <a:pt x="0" y="98"/>
                    <a:pt x="0" y="184"/>
                  </a:cubicBezTo>
                  <a:cubicBezTo>
                    <a:pt x="0" y="270"/>
                    <a:pt x="43" y="313"/>
                    <a:pt x="140" y="313"/>
                  </a:cubicBezTo>
                  <a:cubicBezTo>
                    <a:pt x="227" y="313"/>
                    <a:pt x="313" y="270"/>
                    <a:pt x="313" y="184"/>
                  </a:cubicBezTo>
                  <a:cubicBezTo>
                    <a:pt x="313" y="98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9528706" y="2468521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84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84" y="313"/>
                  </a:cubicBezTo>
                  <a:cubicBezTo>
                    <a:pt x="270" y="313"/>
                    <a:pt x="313" y="270"/>
                    <a:pt x="313" y="184"/>
                  </a:cubicBezTo>
                  <a:cubicBezTo>
                    <a:pt x="313" y="98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9601539" y="2468521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7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9674373" y="2468521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7" y="1"/>
                    <a:pt x="0" y="98"/>
                    <a:pt x="0" y="184"/>
                  </a:cubicBezTo>
                  <a:cubicBezTo>
                    <a:pt x="0" y="270"/>
                    <a:pt x="87" y="313"/>
                    <a:pt x="17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9750232" y="2468521"/>
              <a:ext cx="22096" cy="22096"/>
            </a:xfrm>
            <a:custGeom>
              <a:rect b="b" l="l" r="r" t="t"/>
              <a:pathLst>
                <a:path extrusionOk="0" h="314" w="314">
                  <a:moveTo>
                    <a:pt x="130" y="1"/>
                  </a:moveTo>
                  <a:cubicBezTo>
                    <a:pt x="44" y="1"/>
                    <a:pt x="0" y="98"/>
                    <a:pt x="0" y="184"/>
                  </a:cubicBezTo>
                  <a:cubicBezTo>
                    <a:pt x="0" y="270"/>
                    <a:pt x="44" y="313"/>
                    <a:pt x="130" y="313"/>
                  </a:cubicBezTo>
                  <a:cubicBezTo>
                    <a:pt x="216" y="313"/>
                    <a:pt x="313" y="270"/>
                    <a:pt x="313" y="184"/>
                  </a:cubicBezTo>
                  <a:cubicBezTo>
                    <a:pt x="313" y="98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9234348" y="2541354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1"/>
                  </a:moveTo>
                  <a:cubicBezTo>
                    <a:pt x="54" y="1"/>
                    <a:pt x="0" y="87"/>
                    <a:pt x="0" y="184"/>
                  </a:cubicBezTo>
                  <a:cubicBezTo>
                    <a:pt x="0" y="270"/>
                    <a:pt x="54" y="357"/>
                    <a:pt x="183" y="357"/>
                  </a:cubicBezTo>
                  <a:cubicBezTo>
                    <a:pt x="270" y="357"/>
                    <a:pt x="323" y="270"/>
                    <a:pt x="323" y="184"/>
                  </a:cubicBezTo>
                  <a:cubicBezTo>
                    <a:pt x="323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9307181" y="2541354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1"/>
                  </a:moveTo>
                  <a:cubicBezTo>
                    <a:pt x="97" y="1"/>
                    <a:pt x="0" y="87"/>
                    <a:pt x="0" y="184"/>
                  </a:cubicBezTo>
                  <a:cubicBezTo>
                    <a:pt x="0" y="270"/>
                    <a:pt x="97" y="357"/>
                    <a:pt x="183" y="357"/>
                  </a:cubicBezTo>
                  <a:cubicBezTo>
                    <a:pt x="270" y="357"/>
                    <a:pt x="367" y="270"/>
                    <a:pt x="367" y="184"/>
                  </a:cubicBezTo>
                  <a:cubicBezTo>
                    <a:pt x="367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9380014" y="2541354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9455873" y="2541354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1"/>
                  </a:moveTo>
                  <a:cubicBezTo>
                    <a:pt x="43" y="1"/>
                    <a:pt x="0" y="87"/>
                    <a:pt x="0" y="184"/>
                  </a:cubicBezTo>
                  <a:cubicBezTo>
                    <a:pt x="0" y="270"/>
                    <a:pt x="43" y="357"/>
                    <a:pt x="140" y="357"/>
                  </a:cubicBezTo>
                  <a:cubicBezTo>
                    <a:pt x="227" y="357"/>
                    <a:pt x="313" y="270"/>
                    <a:pt x="313" y="184"/>
                  </a:cubicBezTo>
                  <a:cubicBezTo>
                    <a:pt x="313" y="87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9528706" y="2541354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4" y="357"/>
                  </a:cubicBezTo>
                  <a:cubicBezTo>
                    <a:pt x="270" y="357"/>
                    <a:pt x="313" y="270"/>
                    <a:pt x="313" y="184"/>
                  </a:cubicBezTo>
                  <a:cubicBezTo>
                    <a:pt x="313" y="87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9601539" y="2541354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9674373" y="2541354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7" y="1"/>
                    <a:pt x="0" y="87"/>
                    <a:pt x="0" y="184"/>
                  </a:cubicBezTo>
                  <a:cubicBezTo>
                    <a:pt x="0" y="270"/>
                    <a:pt x="87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9750232" y="2541354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1"/>
                  </a:moveTo>
                  <a:cubicBezTo>
                    <a:pt x="44" y="1"/>
                    <a:pt x="0" y="87"/>
                    <a:pt x="0" y="184"/>
                  </a:cubicBezTo>
                  <a:cubicBezTo>
                    <a:pt x="0" y="270"/>
                    <a:pt x="44" y="357"/>
                    <a:pt x="130" y="357"/>
                  </a:cubicBezTo>
                  <a:cubicBezTo>
                    <a:pt x="216" y="357"/>
                    <a:pt x="313" y="270"/>
                    <a:pt x="313" y="184"/>
                  </a:cubicBezTo>
                  <a:cubicBezTo>
                    <a:pt x="313" y="87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9234348" y="2614187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1"/>
                  </a:moveTo>
                  <a:cubicBezTo>
                    <a:pt x="54" y="1"/>
                    <a:pt x="0" y="87"/>
                    <a:pt x="0" y="184"/>
                  </a:cubicBezTo>
                  <a:cubicBezTo>
                    <a:pt x="0" y="270"/>
                    <a:pt x="54" y="357"/>
                    <a:pt x="183" y="357"/>
                  </a:cubicBezTo>
                  <a:cubicBezTo>
                    <a:pt x="270" y="357"/>
                    <a:pt x="323" y="270"/>
                    <a:pt x="323" y="184"/>
                  </a:cubicBezTo>
                  <a:cubicBezTo>
                    <a:pt x="323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9307181" y="2614187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1"/>
                  </a:moveTo>
                  <a:cubicBezTo>
                    <a:pt x="97" y="1"/>
                    <a:pt x="0" y="87"/>
                    <a:pt x="0" y="184"/>
                  </a:cubicBezTo>
                  <a:cubicBezTo>
                    <a:pt x="0" y="270"/>
                    <a:pt x="97" y="357"/>
                    <a:pt x="183" y="357"/>
                  </a:cubicBezTo>
                  <a:cubicBezTo>
                    <a:pt x="270" y="357"/>
                    <a:pt x="367" y="270"/>
                    <a:pt x="367" y="184"/>
                  </a:cubicBezTo>
                  <a:cubicBezTo>
                    <a:pt x="367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9380014" y="2614187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9455873" y="2614187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1"/>
                  </a:moveTo>
                  <a:cubicBezTo>
                    <a:pt x="43" y="1"/>
                    <a:pt x="0" y="87"/>
                    <a:pt x="0" y="184"/>
                  </a:cubicBezTo>
                  <a:cubicBezTo>
                    <a:pt x="0" y="270"/>
                    <a:pt x="43" y="357"/>
                    <a:pt x="140" y="357"/>
                  </a:cubicBezTo>
                  <a:cubicBezTo>
                    <a:pt x="227" y="357"/>
                    <a:pt x="313" y="270"/>
                    <a:pt x="313" y="184"/>
                  </a:cubicBezTo>
                  <a:cubicBezTo>
                    <a:pt x="313" y="87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9528706" y="2614187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4" y="357"/>
                  </a:cubicBezTo>
                  <a:cubicBezTo>
                    <a:pt x="270" y="357"/>
                    <a:pt x="313" y="270"/>
                    <a:pt x="313" y="184"/>
                  </a:cubicBezTo>
                  <a:cubicBezTo>
                    <a:pt x="313" y="87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9601539" y="2614187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9674373" y="2614187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7" y="1"/>
                    <a:pt x="0" y="87"/>
                    <a:pt x="0" y="184"/>
                  </a:cubicBezTo>
                  <a:cubicBezTo>
                    <a:pt x="0" y="270"/>
                    <a:pt x="87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9750232" y="2614187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1"/>
                  </a:moveTo>
                  <a:cubicBezTo>
                    <a:pt x="44" y="1"/>
                    <a:pt x="0" y="87"/>
                    <a:pt x="0" y="184"/>
                  </a:cubicBezTo>
                  <a:cubicBezTo>
                    <a:pt x="0" y="270"/>
                    <a:pt x="44" y="357"/>
                    <a:pt x="130" y="357"/>
                  </a:cubicBezTo>
                  <a:cubicBezTo>
                    <a:pt x="216" y="357"/>
                    <a:pt x="313" y="270"/>
                    <a:pt x="313" y="184"/>
                  </a:cubicBezTo>
                  <a:cubicBezTo>
                    <a:pt x="313" y="87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9234348" y="2690046"/>
              <a:ext cx="22800" cy="22096"/>
            </a:xfrm>
            <a:custGeom>
              <a:rect b="b" l="l" r="r" t="t"/>
              <a:pathLst>
                <a:path extrusionOk="0" h="314" w="324">
                  <a:moveTo>
                    <a:pt x="183" y="1"/>
                  </a:moveTo>
                  <a:cubicBezTo>
                    <a:pt x="54" y="1"/>
                    <a:pt x="0" y="44"/>
                    <a:pt x="0" y="130"/>
                  </a:cubicBezTo>
                  <a:cubicBezTo>
                    <a:pt x="0" y="270"/>
                    <a:pt x="54" y="314"/>
                    <a:pt x="183" y="314"/>
                  </a:cubicBezTo>
                  <a:cubicBezTo>
                    <a:pt x="270" y="314"/>
                    <a:pt x="323" y="270"/>
                    <a:pt x="323" y="130"/>
                  </a:cubicBezTo>
                  <a:cubicBezTo>
                    <a:pt x="323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9307181" y="2690046"/>
              <a:ext cx="25826" cy="22096"/>
            </a:xfrm>
            <a:custGeom>
              <a:rect b="b" l="l" r="r" t="t"/>
              <a:pathLst>
                <a:path extrusionOk="0" h="314" w="367">
                  <a:moveTo>
                    <a:pt x="183" y="1"/>
                  </a:moveTo>
                  <a:cubicBezTo>
                    <a:pt x="97" y="1"/>
                    <a:pt x="0" y="44"/>
                    <a:pt x="0" y="130"/>
                  </a:cubicBezTo>
                  <a:cubicBezTo>
                    <a:pt x="0" y="270"/>
                    <a:pt x="97" y="314"/>
                    <a:pt x="183" y="314"/>
                  </a:cubicBezTo>
                  <a:cubicBezTo>
                    <a:pt x="270" y="314"/>
                    <a:pt x="367" y="270"/>
                    <a:pt x="367" y="130"/>
                  </a:cubicBezTo>
                  <a:cubicBezTo>
                    <a:pt x="367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9380014" y="2690046"/>
              <a:ext cx="25052" cy="22096"/>
            </a:xfrm>
            <a:custGeom>
              <a:rect b="b" l="l" r="r" t="t"/>
              <a:pathLst>
                <a:path extrusionOk="0" h="314" w="356">
                  <a:moveTo>
                    <a:pt x="183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8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9455873" y="2690046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40" y="1"/>
                  </a:moveTo>
                  <a:cubicBezTo>
                    <a:pt x="43" y="1"/>
                    <a:pt x="0" y="44"/>
                    <a:pt x="0" y="130"/>
                  </a:cubicBezTo>
                  <a:cubicBezTo>
                    <a:pt x="0" y="270"/>
                    <a:pt x="43" y="314"/>
                    <a:pt x="140" y="314"/>
                  </a:cubicBezTo>
                  <a:cubicBezTo>
                    <a:pt x="227" y="314"/>
                    <a:pt x="313" y="270"/>
                    <a:pt x="313" y="130"/>
                  </a:cubicBezTo>
                  <a:cubicBezTo>
                    <a:pt x="313" y="44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9528706" y="2690046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84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84" y="314"/>
                  </a:cubicBezTo>
                  <a:cubicBezTo>
                    <a:pt x="270" y="314"/>
                    <a:pt x="313" y="270"/>
                    <a:pt x="313" y="130"/>
                  </a:cubicBezTo>
                  <a:cubicBezTo>
                    <a:pt x="313" y="44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9601539" y="2690046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7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9674373" y="2690046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7" y="1"/>
                    <a:pt x="0" y="44"/>
                    <a:pt x="0" y="130"/>
                  </a:cubicBezTo>
                  <a:cubicBezTo>
                    <a:pt x="0" y="270"/>
                    <a:pt x="87" y="314"/>
                    <a:pt x="17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9750232" y="2690046"/>
              <a:ext cx="22096" cy="22096"/>
            </a:xfrm>
            <a:custGeom>
              <a:rect b="b" l="l" r="r" t="t"/>
              <a:pathLst>
                <a:path extrusionOk="0" h="314" w="314">
                  <a:moveTo>
                    <a:pt x="130" y="1"/>
                  </a:moveTo>
                  <a:cubicBezTo>
                    <a:pt x="44" y="1"/>
                    <a:pt x="0" y="44"/>
                    <a:pt x="0" y="130"/>
                  </a:cubicBezTo>
                  <a:cubicBezTo>
                    <a:pt x="0" y="270"/>
                    <a:pt x="44" y="314"/>
                    <a:pt x="130" y="314"/>
                  </a:cubicBezTo>
                  <a:cubicBezTo>
                    <a:pt x="216" y="314"/>
                    <a:pt x="313" y="270"/>
                    <a:pt x="313" y="130"/>
                  </a:cubicBezTo>
                  <a:cubicBezTo>
                    <a:pt x="313" y="44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" name="Google Shape;351;p13"/>
          <p:cNvSpPr txBox="1"/>
          <p:nvPr>
            <p:ph type="ctrTitle"/>
          </p:nvPr>
        </p:nvSpPr>
        <p:spPr>
          <a:xfrm>
            <a:off x="713225" y="778462"/>
            <a:ext cx="5154300" cy="3056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Progress Report #6</a:t>
            </a:r>
            <a:r>
              <a:rPr lang="es"/>
              <a:t> </a:t>
            </a:r>
            <a:r>
              <a:rPr lang="es" sz="2200">
                <a:solidFill>
                  <a:schemeClr val="accent1"/>
                </a:solidFill>
              </a:rPr>
              <a:t>Yerzhanov Beksultan 200103513</a:t>
            </a:r>
            <a:endParaRPr sz="22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accent1"/>
                </a:solidFill>
              </a:rPr>
              <a:t>Tashim Darkhan 200103208</a:t>
            </a:r>
            <a:endParaRPr sz="2200">
              <a:solidFill>
                <a:schemeClr val="accent1"/>
              </a:solidFill>
            </a:endParaRPr>
          </a:p>
        </p:txBody>
      </p:sp>
      <p:grpSp>
        <p:nvGrpSpPr>
          <p:cNvPr id="352" name="Google Shape;352;p13"/>
          <p:cNvGrpSpPr/>
          <p:nvPr/>
        </p:nvGrpSpPr>
        <p:grpSpPr>
          <a:xfrm>
            <a:off x="7342460" y="3712610"/>
            <a:ext cx="693480" cy="693481"/>
            <a:chOff x="2753179" y="2741260"/>
            <a:chExt cx="587695" cy="587695"/>
          </a:xfrm>
        </p:grpSpPr>
        <p:sp>
          <p:nvSpPr>
            <p:cNvPr id="353" name="Google Shape;353;p13"/>
            <p:cNvSpPr/>
            <p:nvPr/>
          </p:nvSpPr>
          <p:spPr>
            <a:xfrm>
              <a:off x="2772051" y="2760132"/>
              <a:ext cx="568823" cy="568823"/>
            </a:xfrm>
            <a:custGeom>
              <a:rect b="b" l="l" r="r" t="t"/>
              <a:pathLst>
                <a:path extrusionOk="0" h="9434" w="9434">
                  <a:moveTo>
                    <a:pt x="7687" y="0"/>
                  </a:moveTo>
                  <a:lnTo>
                    <a:pt x="6469" y="1218"/>
                  </a:lnTo>
                  <a:lnTo>
                    <a:pt x="6609" y="1348"/>
                  </a:lnTo>
                  <a:cubicBezTo>
                    <a:pt x="7332" y="2070"/>
                    <a:pt x="7687" y="3019"/>
                    <a:pt x="7687" y="4000"/>
                  </a:cubicBezTo>
                  <a:cubicBezTo>
                    <a:pt x="7687" y="4992"/>
                    <a:pt x="7332" y="5930"/>
                    <a:pt x="6609" y="6609"/>
                  </a:cubicBezTo>
                  <a:cubicBezTo>
                    <a:pt x="5887" y="7331"/>
                    <a:pt x="4992" y="7730"/>
                    <a:pt x="4000" y="7730"/>
                  </a:cubicBezTo>
                  <a:cubicBezTo>
                    <a:pt x="2965" y="7730"/>
                    <a:pt x="2070" y="7331"/>
                    <a:pt x="1348" y="6609"/>
                  </a:cubicBezTo>
                  <a:lnTo>
                    <a:pt x="1219" y="6469"/>
                  </a:lnTo>
                  <a:lnTo>
                    <a:pt x="0" y="7730"/>
                  </a:lnTo>
                  <a:lnTo>
                    <a:pt x="140" y="7817"/>
                  </a:lnTo>
                  <a:cubicBezTo>
                    <a:pt x="1175" y="8852"/>
                    <a:pt x="2523" y="9434"/>
                    <a:pt x="4000" y="9434"/>
                  </a:cubicBezTo>
                  <a:cubicBezTo>
                    <a:pt x="5445" y="9434"/>
                    <a:pt x="6793" y="8852"/>
                    <a:pt x="7817" y="7817"/>
                  </a:cubicBezTo>
                  <a:cubicBezTo>
                    <a:pt x="8852" y="6835"/>
                    <a:pt x="9434" y="5445"/>
                    <a:pt x="9434" y="4000"/>
                  </a:cubicBezTo>
                  <a:cubicBezTo>
                    <a:pt x="9434" y="2523"/>
                    <a:pt x="8852" y="1175"/>
                    <a:pt x="7817" y="140"/>
                  </a:cubicBezTo>
                  <a:lnTo>
                    <a:pt x="768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3145819" y="2741260"/>
              <a:ext cx="108652" cy="108591"/>
            </a:xfrm>
            <a:custGeom>
              <a:rect b="b" l="l" r="r" t="t"/>
              <a:pathLst>
                <a:path extrusionOk="0" h="1801" w="1802">
                  <a:moveTo>
                    <a:pt x="906" y="0"/>
                  </a:moveTo>
                  <a:cubicBezTo>
                    <a:pt x="410" y="0"/>
                    <a:pt x="1" y="410"/>
                    <a:pt x="1" y="906"/>
                  </a:cubicBezTo>
                  <a:cubicBezTo>
                    <a:pt x="1" y="1391"/>
                    <a:pt x="410" y="1801"/>
                    <a:pt x="906" y="1801"/>
                  </a:cubicBezTo>
                  <a:cubicBezTo>
                    <a:pt x="1402" y="1801"/>
                    <a:pt x="1801" y="1391"/>
                    <a:pt x="1801" y="906"/>
                  </a:cubicBezTo>
                  <a:cubicBezTo>
                    <a:pt x="1801" y="410"/>
                    <a:pt x="1402" y="0"/>
                    <a:pt x="90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2753179" y="3131308"/>
              <a:ext cx="105999" cy="108591"/>
            </a:xfrm>
            <a:custGeom>
              <a:rect b="b" l="l" r="r" t="t"/>
              <a:pathLst>
                <a:path extrusionOk="0" h="1801" w="1758">
                  <a:moveTo>
                    <a:pt x="906" y="0"/>
                  </a:moveTo>
                  <a:cubicBezTo>
                    <a:pt x="410" y="0"/>
                    <a:pt x="1" y="410"/>
                    <a:pt x="1" y="906"/>
                  </a:cubicBezTo>
                  <a:cubicBezTo>
                    <a:pt x="1" y="1391"/>
                    <a:pt x="410" y="1801"/>
                    <a:pt x="906" y="1801"/>
                  </a:cubicBezTo>
                  <a:cubicBezTo>
                    <a:pt x="1391" y="1801"/>
                    <a:pt x="1758" y="1391"/>
                    <a:pt x="1758" y="906"/>
                  </a:cubicBezTo>
                  <a:cubicBezTo>
                    <a:pt x="1758" y="410"/>
                    <a:pt x="1391" y="0"/>
                    <a:pt x="906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13"/>
          <p:cNvSpPr/>
          <p:nvPr/>
        </p:nvSpPr>
        <p:spPr>
          <a:xfrm rot="-1431438">
            <a:off x="7384078" y="3746527"/>
            <a:ext cx="221066" cy="252535"/>
          </a:xfrm>
          <a:custGeom>
            <a:rect b="b" l="l" r="r" t="t"/>
            <a:pathLst>
              <a:path extrusionOk="0" h="2255" w="1974">
                <a:moveTo>
                  <a:pt x="1" y="1"/>
                </a:moveTo>
                <a:lnTo>
                  <a:pt x="184" y="2254"/>
                </a:lnTo>
                <a:lnTo>
                  <a:pt x="1974" y="950"/>
                </a:lnTo>
                <a:lnTo>
                  <a:pt x="1" y="1"/>
                </a:ln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rgbClr val="2D435B"/>
            </a:solidFill>
            <a:prstDash val="solid"/>
            <a:miter lim="1078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7" name="Google Shape;357;p13"/>
          <p:cNvGrpSpPr/>
          <p:nvPr/>
        </p:nvGrpSpPr>
        <p:grpSpPr>
          <a:xfrm rot="5400000">
            <a:off x="7662469" y="2424583"/>
            <a:ext cx="1197459" cy="265961"/>
            <a:chOff x="6182269" y="1262346"/>
            <a:chExt cx="1197459" cy="265961"/>
          </a:xfrm>
        </p:grpSpPr>
        <p:sp>
          <p:nvSpPr>
            <p:cNvPr id="358" name="Google Shape;358;p13"/>
            <p:cNvSpPr/>
            <p:nvPr/>
          </p:nvSpPr>
          <p:spPr>
            <a:xfrm>
              <a:off x="6182269" y="1262346"/>
              <a:ext cx="1197459" cy="265961"/>
            </a:xfrm>
            <a:custGeom>
              <a:rect b="b" l="l" r="r" t="t"/>
              <a:pathLst>
                <a:path extrusionOk="0" h="4411" w="19860">
                  <a:moveTo>
                    <a:pt x="0" y="1"/>
                  </a:moveTo>
                  <a:lnTo>
                    <a:pt x="0" y="4410"/>
                  </a:lnTo>
                  <a:lnTo>
                    <a:pt x="19860" y="4410"/>
                  </a:lnTo>
                  <a:lnTo>
                    <a:pt x="19860" y="1"/>
                  </a:lnTo>
                  <a:close/>
                </a:path>
              </a:pathLst>
            </a:custGeom>
            <a:solidFill>
              <a:srgbClr val="E1BAF7"/>
            </a:solidFill>
            <a:ln cap="flat" cmpd="sng" w="4575">
              <a:solidFill>
                <a:srgbClr val="2D435B"/>
              </a:solidFill>
              <a:prstDash val="solid"/>
              <a:miter lim="107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6182269" y="1471027"/>
              <a:ext cx="54688" cy="57280"/>
            </a:xfrm>
            <a:custGeom>
              <a:rect b="b" l="l" r="r" t="t"/>
              <a:pathLst>
                <a:path extrusionOk="0" h="950" w="907">
                  <a:moveTo>
                    <a:pt x="0" y="1"/>
                  </a:moveTo>
                  <a:lnTo>
                    <a:pt x="0" y="270"/>
                  </a:lnTo>
                  <a:lnTo>
                    <a:pt x="680" y="949"/>
                  </a:lnTo>
                  <a:lnTo>
                    <a:pt x="906" y="9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6182269" y="1403436"/>
              <a:ext cx="124871" cy="124871"/>
            </a:xfrm>
            <a:custGeom>
              <a:rect b="b" l="l" r="r" t="t"/>
              <a:pathLst>
                <a:path extrusionOk="0" h="2071" w="2071">
                  <a:moveTo>
                    <a:pt x="0" y="0"/>
                  </a:moveTo>
                  <a:lnTo>
                    <a:pt x="0" y="270"/>
                  </a:lnTo>
                  <a:lnTo>
                    <a:pt x="1801" y="2070"/>
                  </a:lnTo>
                  <a:lnTo>
                    <a:pt x="2070" y="2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6182269" y="1335845"/>
              <a:ext cx="192462" cy="192462"/>
            </a:xfrm>
            <a:custGeom>
              <a:rect b="b" l="l" r="r" t="t"/>
              <a:pathLst>
                <a:path extrusionOk="0" h="3192" w="3192">
                  <a:moveTo>
                    <a:pt x="0" y="0"/>
                  </a:moveTo>
                  <a:lnTo>
                    <a:pt x="0" y="270"/>
                  </a:lnTo>
                  <a:lnTo>
                    <a:pt x="2922" y="3191"/>
                  </a:lnTo>
                  <a:lnTo>
                    <a:pt x="3192" y="31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6182269" y="1268194"/>
              <a:ext cx="260052" cy="260113"/>
            </a:xfrm>
            <a:custGeom>
              <a:rect b="b" l="l" r="r" t="t"/>
              <a:pathLst>
                <a:path extrusionOk="0" h="4314" w="4313">
                  <a:moveTo>
                    <a:pt x="0" y="1"/>
                  </a:moveTo>
                  <a:lnTo>
                    <a:pt x="0" y="217"/>
                  </a:lnTo>
                  <a:lnTo>
                    <a:pt x="4043" y="4313"/>
                  </a:lnTo>
                  <a:lnTo>
                    <a:pt x="4313" y="43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6228394" y="1262346"/>
              <a:ext cx="281578" cy="265961"/>
            </a:xfrm>
            <a:custGeom>
              <a:rect b="b" l="l" r="r" t="t"/>
              <a:pathLst>
                <a:path extrusionOk="0" h="4411" w="4670">
                  <a:moveTo>
                    <a:pt x="1" y="1"/>
                  </a:moveTo>
                  <a:lnTo>
                    <a:pt x="4400" y="4410"/>
                  </a:lnTo>
                  <a:lnTo>
                    <a:pt x="4669" y="441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6296045" y="1262346"/>
              <a:ext cx="282181" cy="265961"/>
            </a:xfrm>
            <a:custGeom>
              <a:rect b="b" l="l" r="r" t="t"/>
              <a:pathLst>
                <a:path extrusionOk="0" h="4411" w="4680">
                  <a:moveTo>
                    <a:pt x="0" y="1"/>
                  </a:moveTo>
                  <a:lnTo>
                    <a:pt x="4453" y="4410"/>
                  </a:lnTo>
                  <a:lnTo>
                    <a:pt x="4679" y="441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6363636" y="1262346"/>
              <a:ext cx="282181" cy="265961"/>
            </a:xfrm>
            <a:custGeom>
              <a:rect b="b" l="l" r="r" t="t"/>
              <a:pathLst>
                <a:path extrusionOk="0" h="4411" w="4680">
                  <a:moveTo>
                    <a:pt x="0" y="1"/>
                  </a:moveTo>
                  <a:lnTo>
                    <a:pt x="4453" y="4410"/>
                  </a:lnTo>
                  <a:lnTo>
                    <a:pt x="4680" y="441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6434482" y="1262346"/>
              <a:ext cx="281517" cy="265961"/>
            </a:xfrm>
            <a:custGeom>
              <a:rect b="b" l="l" r="r" t="t"/>
              <a:pathLst>
                <a:path extrusionOk="0" h="4411" w="4669">
                  <a:moveTo>
                    <a:pt x="1" y="1"/>
                  </a:moveTo>
                  <a:lnTo>
                    <a:pt x="4399" y="4410"/>
                  </a:lnTo>
                  <a:lnTo>
                    <a:pt x="4669" y="4410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6502073" y="1262346"/>
              <a:ext cx="281578" cy="265961"/>
            </a:xfrm>
            <a:custGeom>
              <a:rect b="b" l="l" r="r" t="t"/>
              <a:pathLst>
                <a:path extrusionOk="0" h="4411" w="4670">
                  <a:moveTo>
                    <a:pt x="1" y="1"/>
                  </a:moveTo>
                  <a:lnTo>
                    <a:pt x="4400" y="4410"/>
                  </a:lnTo>
                  <a:lnTo>
                    <a:pt x="4669" y="4410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6569724" y="1262346"/>
              <a:ext cx="281517" cy="265961"/>
            </a:xfrm>
            <a:custGeom>
              <a:rect b="b" l="l" r="r" t="t"/>
              <a:pathLst>
                <a:path extrusionOk="0" h="4411" w="4669">
                  <a:moveTo>
                    <a:pt x="0" y="1"/>
                  </a:moveTo>
                  <a:lnTo>
                    <a:pt x="4399" y="4410"/>
                  </a:lnTo>
                  <a:lnTo>
                    <a:pt x="4668" y="441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6637314" y="1262346"/>
              <a:ext cx="282181" cy="265961"/>
            </a:xfrm>
            <a:custGeom>
              <a:rect b="b" l="l" r="r" t="t"/>
              <a:pathLst>
                <a:path extrusionOk="0" h="4411" w="4680">
                  <a:moveTo>
                    <a:pt x="0" y="1"/>
                  </a:moveTo>
                  <a:lnTo>
                    <a:pt x="4410" y="4410"/>
                  </a:lnTo>
                  <a:lnTo>
                    <a:pt x="4680" y="441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6704905" y="1262346"/>
              <a:ext cx="282181" cy="265961"/>
            </a:xfrm>
            <a:custGeom>
              <a:rect b="b" l="l" r="r" t="t"/>
              <a:pathLst>
                <a:path extrusionOk="0" h="4411" w="4680">
                  <a:moveTo>
                    <a:pt x="1" y="1"/>
                  </a:moveTo>
                  <a:lnTo>
                    <a:pt x="4453" y="4410"/>
                  </a:lnTo>
                  <a:lnTo>
                    <a:pt x="4680" y="441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6773159" y="1262346"/>
              <a:ext cx="281578" cy="265961"/>
            </a:xfrm>
            <a:custGeom>
              <a:rect b="b" l="l" r="r" t="t"/>
              <a:pathLst>
                <a:path extrusionOk="0" h="4411" w="4670">
                  <a:moveTo>
                    <a:pt x="1" y="1"/>
                  </a:moveTo>
                  <a:lnTo>
                    <a:pt x="4443" y="4410"/>
                  </a:lnTo>
                  <a:lnTo>
                    <a:pt x="4669" y="441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6843402" y="1262346"/>
              <a:ext cx="281517" cy="265961"/>
            </a:xfrm>
            <a:custGeom>
              <a:rect b="b" l="l" r="r" t="t"/>
              <a:pathLst>
                <a:path extrusionOk="0" h="4411" w="4669">
                  <a:moveTo>
                    <a:pt x="0" y="1"/>
                  </a:moveTo>
                  <a:lnTo>
                    <a:pt x="4399" y="4410"/>
                  </a:lnTo>
                  <a:lnTo>
                    <a:pt x="4668" y="4410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6910993" y="1262346"/>
              <a:ext cx="281517" cy="265961"/>
            </a:xfrm>
            <a:custGeom>
              <a:rect b="b" l="l" r="r" t="t"/>
              <a:pathLst>
                <a:path extrusionOk="0" h="4411" w="4669">
                  <a:moveTo>
                    <a:pt x="0" y="1"/>
                  </a:moveTo>
                  <a:lnTo>
                    <a:pt x="4399" y="4410"/>
                  </a:lnTo>
                  <a:lnTo>
                    <a:pt x="4669" y="4410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6978583" y="1262346"/>
              <a:ext cx="282181" cy="265961"/>
            </a:xfrm>
            <a:custGeom>
              <a:rect b="b" l="l" r="r" t="t"/>
              <a:pathLst>
                <a:path extrusionOk="0" h="4411" w="4680">
                  <a:moveTo>
                    <a:pt x="1" y="1"/>
                  </a:moveTo>
                  <a:lnTo>
                    <a:pt x="4410" y="4410"/>
                  </a:lnTo>
                  <a:lnTo>
                    <a:pt x="4680" y="441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7046174" y="1262346"/>
              <a:ext cx="282241" cy="265961"/>
            </a:xfrm>
            <a:custGeom>
              <a:rect b="b" l="l" r="r" t="t"/>
              <a:pathLst>
                <a:path extrusionOk="0" h="4411" w="4681">
                  <a:moveTo>
                    <a:pt x="1" y="1"/>
                  </a:moveTo>
                  <a:lnTo>
                    <a:pt x="4410" y="4410"/>
                  </a:lnTo>
                  <a:lnTo>
                    <a:pt x="4680" y="441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7114428" y="1262346"/>
              <a:ext cx="265298" cy="262705"/>
            </a:xfrm>
            <a:custGeom>
              <a:rect b="b" l="l" r="r" t="t"/>
              <a:pathLst>
                <a:path extrusionOk="0" h="4357" w="4400">
                  <a:moveTo>
                    <a:pt x="1" y="1"/>
                  </a:moveTo>
                  <a:lnTo>
                    <a:pt x="4400" y="4357"/>
                  </a:lnTo>
                  <a:lnTo>
                    <a:pt x="4400" y="408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7182078" y="1262346"/>
              <a:ext cx="197647" cy="195115"/>
            </a:xfrm>
            <a:custGeom>
              <a:rect b="b" l="l" r="r" t="t"/>
              <a:pathLst>
                <a:path extrusionOk="0" h="3236" w="3278">
                  <a:moveTo>
                    <a:pt x="0" y="1"/>
                  </a:moveTo>
                  <a:lnTo>
                    <a:pt x="3278" y="3235"/>
                  </a:lnTo>
                  <a:lnTo>
                    <a:pt x="3278" y="2966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7252262" y="1262346"/>
              <a:ext cx="127464" cy="127464"/>
            </a:xfrm>
            <a:custGeom>
              <a:rect b="b" l="l" r="r" t="t"/>
              <a:pathLst>
                <a:path extrusionOk="0" h="2114" w="2114">
                  <a:moveTo>
                    <a:pt x="1" y="1"/>
                  </a:moveTo>
                  <a:lnTo>
                    <a:pt x="2114" y="2114"/>
                  </a:lnTo>
                  <a:lnTo>
                    <a:pt x="2114" y="1844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7319852" y="1262346"/>
              <a:ext cx="59873" cy="59873"/>
            </a:xfrm>
            <a:custGeom>
              <a:rect b="b" l="l" r="r" t="t"/>
              <a:pathLst>
                <a:path extrusionOk="0" h="993" w="993">
                  <a:moveTo>
                    <a:pt x="1" y="1"/>
                  </a:moveTo>
                  <a:lnTo>
                    <a:pt x="993" y="993"/>
                  </a:lnTo>
                  <a:lnTo>
                    <a:pt x="993" y="723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2D43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" name="Google Shape;380;p13"/>
          <p:cNvSpPr/>
          <p:nvPr/>
        </p:nvSpPr>
        <p:spPr>
          <a:xfrm>
            <a:off x="6388563" y="2951450"/>
            <a:ext cx="572700" cy="572700"/>
          </a:xfrm>
          <a:prstGeom prst="donut">
            <a:avLst>
              <a:gd fmla="val 14993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1" name="Google Shape;381;p13"/>
          <p:cNvGrpSpPr/>
          <p:nvPr/>
        </p:nvGrpSpPr>
        <p:grpSpPr>
          <a:xfrm>
            <a:off x="6804461" y="928911"/>
            <a:ext cx="537980" cy="537206"/>
            <a:chOff x="9234348" y="2174936"/>
            <a:chExt cx="537980" cy="537206"/>
          </a:xfrm>
        </p:grpSpPr>
        <p:sp>
          <p:nvSpPr>
            <p:cNvPr id="382" name="Google Shape;382;p13"/>
            <p:cNvSpPr/>
            <p:nvPr/>
          </p:nvSpPr>
          <p:spPr>
            <a:xfrm>
              <a:off x="9234348" y="2174936"/>
              <a:ext cx="22800" cy="22026"/>
            </a:xfrm>
            <a:custGeom>
              <a:rect b="b" l="l" r="r" t="t"/>
              <a:pathLst>
                <a:path extrusionOk="0" h="313" w="324">
                  <a:moveTo>
                    <a:pt x="183" y="0"/>
                  </a:moveTo>
                  <a:cubicBezTo>
                    <a:pt x="54" y="0"/>
                    <a:pt x="0" y="43"/>
                    <a:pt x="0" y="173"/>
                  </a:cubicBezTo>
                  <a:cubicBezTo>
                    <a:pt x="0" y="270"/>
                    <a:pt x="54" y="313"/>
                    <a:pt x="183" y="313"/>
                  </a:cubicBezTo>
                  <a:cubicBezTo>
                    <a:pt x="270" y="313"/>
                    <a:pt x="323" y="270"/>
                    <a:pt x="323" y="173"/>
                  </a:cubicBezTo>
                  <a:cubicBezTo>
                    <a:pt x="323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9307181" y="2174936"/>
              <a:ext cx="25826" cy="22026"/>
            </a:xfrm>
            <a:custGeom>
              <a:rect b="b" l="l" r="r" t="t"/>
              <a:pathLst>
                <a:path extrusionOk="0" h="313" w="367">
                  <a:moveTo>
                    <a:pt x="183" y="0"/>
                  </a:moveTo>
                  <a:cubicBezTo>
                    <a:pt x="97" y="0"/>
                    <a:pt x="0" y="43"/>
                    <a:pt x="0" y="173"/>
                  </a:cubicBezTo>
                  <a:cubicBezTo>
                    <a:pt x="0" y="270"/>
                    <a:pt x="97" y="313"/>
                    <a:pt x="183" y="313"/>
                  </a:cubicBezTo>
                  <a:cubicBezTo>
                    <a:pt x="270" y="313"/>
                    <a:pt x="367" y="270"/>
                    <a:pt x="367" y="173"/>
                  </a:cubicBezTo>
                  <a:cubicBezTo>
                    <a:pt x="367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9380014" y="2174936"/>
              <a:ext cx="25052" cy="22026"/>
            </a:xfrm>
            <a:custGeom>
              <a:rect b="b" l="l" r="r" t="t"/>
              <a:pathLst>
                <a:path extrusionOk="0" h="313" w="356">
                  <a:moveTo>
                    <a:pt x="183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8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9455873" y="2174936"/>
              <a:ext cx="22026" cy="22026"/>
            </a:xfrm>
            <a:custGeom>
              <a:rect b="b" l="l" r="r" t="t"/>
              <a:pathLst>
                <a:path extrusionOk="0" h="313" w="313">
                  <a:moveTo>
                    <a:pt x="140" y="0"/>
                  </a:moveTo>
                  <a:cubicBezTo>
                    <a:pt x="43" y="0"/>
                    <a:pt x="0" y="43"/>
                    <a:pt x="0" y="173"/>
                  </a:cubicBezTo>
                  <a:cubicBezTo>
                    <a:pt x="0" y="270"/>
                    <a:pt x="43" y="313"/>
                    <a:pt x="140" y="313"/>
                  </a:cubicBezTo>
                  <a:cubicBezTo>
                    <a:pt x="227" y="313"/>
                    <a:pt x="313" y="270"/>
                    <a:pt x="313" y="173"/>
                  </a:cubicBezTo>
                  <a:cubicBezTo>
                    <a:pt x="313" y="43"/>
                    <a:pt x="227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9528706" y="2174936"/>
              <a:ext cx="22026" cy="22026"/>
            </a:xfrm>
            <a:custGeom>
              <a:rect b="b" l="l" r="r" t="t"/>
              <a:pathLst>
                <a:path extrusionOk="0" h="313" w="313">
                  <a:moveTo>
                    <a:pt x="184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84" y="313"/>
                  </a:cubicBezTo>
                  <a:cubicBezTo>
                    <a:pt x="270" y="313"/>
                    <a:pt x="313" y="270"/>
                    <a:pt x="313" y="173"/>
                  </a:cubicBezTo>
                  <a:cubicBezTo>
                    <a:pt x="313" y="43"/>
                    <a:pt x="270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9601539" y="2174936"/>
              <a:ext cx="25122" cy="22026"/>
            </a:xfrm>
            <a:custGeom>
              <a:rect b="b" l="l" r="r" t="t"/>
              <a:pathLst>
                <a:path extrusionOk="0" h="313" w="357">
                  <a:moveTo>
                    <a:pt x="173" y="0"/>
                  </a:moveTo>
                  <a:cubicBezTo>
                    <a:pt x="86" y="0"/>
                    <a:pt x="0" y="43"/>
                    <a:pt x="0" y="173"/>
                  </a:cubicBezTo>
                  <a:cubicBezTo>
                    <a:pt x="0" y="270"/>
                    <a:pt x="86" y="313"/>
                    <a:pt x="17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9674373" y="2174936"/>
              <a:ext cx="25122" cy="22026"/>
            </a:xfrm>
            <a:custGeom>
              <a:rect b="b" l="l" r="r" t="t"/>
              <a:pathLst>
                <a:path extrusionOk="0" h="313" w="357">
                  <a:moveTo>
                    <a:pt x="173" y="0"/>
                  </a:moveTo>
                  <a:cubicBezTo>
                    <a:pt x="87" y="0"/>
                    <a:pt x="0" y="43"/>
                    <a:pt x="0" y="173"/>
                  </a:cubicBezTo>
                  <a:cubicBezTo>
                    <a:pt x="0" y="270"/>
                    <a:pt x="87" y="313"/>
                    <a:pt x="173" y="313"/>
                  </a:cubicBezTo>
                  <a:cubicBezTo>
                    <a:pt x="270" y="313"/>
                    <a:pt x="356" y="270"/>
                    <a:pt x="356" y="173"/>
                  </a:cubicBezTo>
                  <a:cubicBezTo>
                    <a:pt x="356" y="43"/>
                    <a:pt x="270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3"/>
            <p:cNvSpPr/>
            <p:nvPr/>
          </p:nvSpPr>
          <p:spPr>
            <a:xfrm>
              <a:off x="9750232" y="2174936"/>
              <a:ext cx="22096" cy="22026"/>
            </a:xfrm>
            <a:custGeom>
              <a:rect b="b" l="l" r="r" t="t"/>
              <a:pathLst>
                <a:path extrusionOk="0" h="313" w="314">
                  <a:moveTo>
                    <a:pt x="130" y="0"/>
                  </a:moveTo>
                  <a:cubicBezTo>
                    <a:pt x="44" y="0"/>
                    <a:pt x="0" y="43"/>
                    <a:pt x="0" y="173"/>
                  </a:cubicBezTo>
                  <a:cubicBezTo>
                    <a:pt x="0" y="270"/>
                    <a:pt x="44" y="313"/>
                    <a:pt x="130" y="313"/>
                  </a:cubicBezTo>
                  <a:cubicBezTo>
                    <a:pt x="216" y="313"/>
                    <a:pt x="313" y="270"/>
                    <a:pt x="313" y="173"/>
                  </a:cubicBezTo>
                  <a:cubicBezTo>
                    <a:pt x="313" y="43"/>
                    <a:pt x="216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3"/>
            <p:cNvSpPr/>
            <p:nvPr/>
          </p:nvSpPr>
          <p:spPr>
            <a:xfrm>
              <a:off x="9234348" y="2247769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0"/>
                  </a:moveTo>
                  <a:cubicBezTo>
                    <a:pt x="54" y="0"/>
                    <a:pt x="0" y="87"/>
                    <a:pt x="0" y="173"/>
                  </a:cubicBezTo>
                  <a:cubicBezTo>
                    <a:pt x="0" y="270"/>
                    <a:pt x="54" y="356"/>
                    <a:pt x="183" y="356"/>
                  </a:cubicBezTo>
                  <a:cubicBezTo>
                    <a:pt x="270" y="356"/>
                    <a:pt x="323" y="270"/>
                    <a:pt x="323" y="173"/>
                  </a:cubicBezTo>
                  <a:cubicBezTo>
                    <a:pt x="323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3"/>
            <p:cNvSpPr/>
            <p:nvPr/>
          </p:nvSpPr>
          <p:spPr>
            <a:xfrm>
              <a:off x="9307181" y="2247769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0"/>
                  </a:moveTo>
                  <a:cubicBezTo>
                    <a:pt x="97" y="0"/>
                    <a:pt x="0" y="87"/>
                    <a:pt x="0" y="173"/>
                  </a:cubicBezTo>
                  <a:cubicBezTo>
                    <a:pt x="0" y="270"/>
                    <a:pt x="97" y="356"/>
                    <a:pt x="183" y="356"/>
                  </a:cubicBezTo>
                  <a:cubicBezTo>
                    <a:pt x="270" y="356"/>
                    <a:pt x="367" y="270"/>
                    <a:pt x="367" y="173"/>
                  </a:cubicBezTo>
                  <a:cubicBezTo>
                    <a:pt x="367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3"/>
            <p:cNvSpPr/>
            <p:nvPr/>
          </p:nvSpPr>
          <p:spPr>
            <a:xfrm>
              <a:off x="9380014" y="2247769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8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3"/>
            <p:cNvSpPr/>
            <p:nvPr/>
          </p:nvSpPr>
          <p:spPr>
            <a:xfrm>
              <a:off x="9455873" y="2247769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0"/>
                  </a:moveTo>
                  <a:cubicBezTo>
                    <a:pt x="43" y="0"/>
                    <a:pt x="0" y="87"/>
                    <a:pt x="0" y="173"/>
                  </a:cubicBezTo>
                  <a:cubicBezTo>
                    <a:pt x="0" y="270"/>
                    <a:pt x="43" y="356"/>
                    <a:pt x="140" y="356"/>
                  </a:cubicBezTo>
                  <a:cubicBezTo>
                    <a:pt x="227" y="356"/>
                    <a:pt x="313" y="270"/>
                    <a:pt x="313" y="173"/>
                  </a:cubicBezTo>
                  <a:cubicBezTo>
                    <a:pt x="313" y="87"/>
                    <a:pt x="227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9528706" y="2247769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84" y="356"/>
                  </a:cubicBezTo>
                  <a:cubicBezTo>
                    <a:pt x="270" y="356"/>
                    <a:pt x="313" y="270"/>
                    <a:pt x="313" y="173"/>
                  </a:cubicBezTo>
                  <a:cubicBezTo>
                    <a:pt x="313" y="87"/>
                    <a:pt x="270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9601539" y="2247769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0"/>
                  </a:moveTo>
                  <a:cubicBezTo>
                    <a:pt x="86" y="0"/>
                    <a:pt x="0" y="87"/>
                    <a:pt x="0" y="173"/>
                  </a:cubicBezTo>
                  <a:cubicBezTo>
                    <a:pt x="0" y="270"/>
                    <a:pt x="86" y="356"/>
                    <a:pt x="17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3"/>
            <p:cNvSpPr/>
            <p:nvPr/>
          </p:nvSpPr>
          <p:spPr>
            <a:xfrm>
              <a:off x="9674373" y="2247769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0"/>
                  </a:moveTo>
                  <a:cubicBezTo>
                    <a:pt x="87" y="0"/>
                    <a:pt x="0" y="87"/>
                    <a:pt x="0" y="173"/>
                  </a:cubicBezTo>
                  <a:cubicBezTo>
                    <a:pt x="0" y="270"/>
                    <a:pt x="87" y="356"/>
                    <a:pt x="173" y="356"/>
                  </a:cubicBezTo>
                  <a:cubicBezTo>
                    <a:pt x="270" y="356"/>
                    <a:pt x="356" y="270"/>
                    <a:pt x="356" y="173"/>
                  </a:cubicBezTo>
                  <a:cubicBezTo>
                    <a:pt x="356" y="87"/>
                    <a:pt x="270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9750232" y="2247769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0"/>
                  </a:moveTo>
                  <a:cubicBezTo>
                    <a:pt x="44" y="0"/>
                    <a:pt x="0" y="87"/>
                    <a:pt x="0" y="173"/>
                  </a:cubicBezTo>
                  <a:cubicBezTo>
                    <a:pt x="0" y="270"/>
                    <a:pt x="44" y="356"/>
                    <a:pt x="130" y="356"/>
                  </a:cubicBezTo>
                  <a:cubicBezTo>
                    <a:pt x="216" y="356"/>
                    <a:pt x="313" y="270"/>
                    <a:pt x="313" y="173"/>
                  </a:cubicBezTo>
                  <a:cubicBezTo>
                    <a:pt x="313" y="87"/>
                    <a:pt x="216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3"/>
            <p:cNvSpPr/>
            <p:nvPr/>
          </p:nvSpPr>
          <p:spPr>
            <a:xfrm>
              <a:off x="9234348" y="2319829"/>
              <a:ext cx="22800" cy="25896"/>
            </a:xfrm>
            <a:custGeom>
              <a:rect b="b" l="l" r="r" t="t"/>
              <a:pathLst>
                <a:path extrusionOk="0" h="368" w="324">
                  <a:moveTo>
                    <a:pt x="183" y="1"/>
                  </a:moveTo>
                  <a:cubicBezTo>
                    <a:pt x="54" y="1"/>
                    <a:pt x="0" y="98"/>
                    <a:pt x="0" y="184"/>
                  </a:cubicBezTo>
                  <a:cubicBezTo>
                    <a:pt x="0" y="270"/>
                    <a:pt x="54" y="367"/>
                    <a:pt x="183" y="367"/>
                  </a:cubicBezTo>
                  <a:cubicBezTo>
                    <a:pt x="270" y="367"/>
                    <a:pt x="323" y="270"/>
                    <a:pt x="323" y="184"/>
                  </a:cubicBezTo>
                  <a:cubicBezTo>
                    <a:pt x="323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3"/>
            <p:cNvSpPr/>
            <p:nvPr/>
          </p:nvSpPr>
          <p:spPr>
            <a:xfrm>
              <a:off x="9307181" y="2319829"/>
              <a:ext cx="25826" cy="25896"/>
            </a:xfrm>
            <a:custGeom>
              <a:rect b="b" l="l" r="r" t="t"/>
              <a:pathLst>
                <a:path extrusionOk="0" h="368" w="367">
                  <a:moveTo>
                    <a:pt x="183" y="1"/>
                  </a:moveTo>
                  <a:cubicBezTo>
                    <a:pt x="97" y="1"/>
                    <a:pt x="0" y="98"/>
                    <a:pt x="0" y="184"/>
                  </a:cubicBezTo>
                  <a:cubicBezTo>
                    <a:pt x="0" y="270"/>
                    <a:pt x="97" y="367"/>
                    <a:pt x="183" y="367"/>
                  </a:cubicBezTo>
                  <a:cubicBezTo>
                    <a:pt x="270" y="367"/>
                    <a:pt x="367" y="270"/>
                    <a:pt x="367" y="184"/>
                  </a:cubicBezTo>
                  <a:cubicBezTo>
                    <a:pt x="367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9380014" y="2319829"/>
              <a:ext cx="25052" cy="25896"/>
            </a:xfrm>
            <a:custGeom>
              <a:rect b="b" l="l" r="r" t="t"/>
              <a:pathLst>
                <a:path extrusionOk="0" h="368" w="356">
                  <a:moveTo>
                    <a:pt x="18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8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9455873" y="2319829"/>
              <a:ext cx="22026" cy="25896"/>
            </a:xfrm>
            <a:custGeom>
              <a:rect b="b" l="l" r="r" t="t"/>
              <a:pathLst>
                <a:path extrusionOk="0" h="368" w="313">
                  <a:moveTo>
                    <a:pt x="140" y="1"/>
                  </a:moveTo>
                  <a:cubicBezTo>
                    <a:pt x="43" y="1"/>
                    <a:pt x="0" y="98"/>
                    <a:pt x="0" y="184"/>
                  </a:cubicBezTo>
                  <a:cubicBezTo>
                    <a:pt x="0" y="270"/>
                    <a:pt x="43" y="367"/>
                    <a:pt x="140" y="367"/>
                  </a:cubicBezTo>
                  <a:cubicBezTo>
                    <a:pt x="227" y="367"/>
                    <a:pt x="313" y="270"/>
                    <a:pt x="313" y="184"/>
                  </a:cubicBezTo>
                  <a:cubicBezTo>
                    <a:pt x="313" y="98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9528706" y="2319829"/>
              <a:ext cx="22026" cy="25896"/>
            </a:xfrm>
            <a:custGeom>
              <a:rect b="b" l="l" r="r" t="t"/>
              <a:pathLst>
                <a:path extrusionOk="0" h="368" w="313">
                  <a:moveTo>
                    <a:pt x="184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84" y="367"/>
                  </a:cubicBezTo>
                  <a:cubicBezTo>
                    <a:pt x="270" y="367"/>
                    <a:pt x="313" y="270"/>
                    <a:pt x="313" y="184"/>
                  </a:cubicBezTo>
                  <a:cubicBezTo>
                    <a:pt x="313" y="98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3"/>
            <p:cNvSpPr/>
            <p:nvPr/>
          </p:nvSpPr>
          <p:spPr>
            <a:xfrm>
              <a:off x="9601539" y="2319829"/>
              <a:ext cx="25122" cy="25896"/>
            </a:xfrm>
            <a:custGeom>
              <a:rect b="b" l="l" r="r" t="t"/>
              <a:pathLst>
                <a:path extrusionOk="0" h="368" w="357">
                  <a:moveTo>
                    <a:pt x="17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67"/>
                    <a:pt x="17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3"/>
            <p:cNvSpPr/>
            <p:nvPr/>
          </p:nvSpPr>
          <p:spPr>
            <a:xfrm>
              <a:off x="9674373" y="2319829"/>
              <a:ext cx="25122" cy="25896"/>
            </a:xfrm>
            <a:custGeom>
              <a:rect b="b" l="l" r="r" t="t"/>
              <a:pathLst>
                <a:path extrusionOk="0" h="368" w="357">
                  <a:moveTo>
                    <a:pt x="173" y="1"/>
                  </a:moveTo>
                  <a:cubicBezTo>
                    <a:pt x="87" y="1"/>
                    <a:pt x="0" y="98"/>
                    <a:pt x="0" y="184"/>
                  </a:cubicBezTo>
                  <a:cubicBezTo>
                    <a:pt x="0" y="270"/>
                    <a:pt x="87" y="367"/>
                    <a:pt x="173" y="367"/>
                  </a:cubicBezTo>
                  <a:cubicBezTo>
                    <a:pt x="270" y="367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9750232" y="2319829"/>
              <a:ext cx="22096" cy="25896"/>
            </a:xfrm>
            <a:custGeom>
              <a:rect b="b" l="l" r="r" t="t"/>
              <a:pathLst>
                <a:path extrusionOk="0" h="368" w="314">
                  <a:moveTo>
                    <a:pt x="130" y="1"/>
                  </a:moveTo>
                  <a:cubicBezTo>
                    <a:pt x="44" y="1"/>
                    <a:pt x="0" y="98"/>
                    <a:pt x="0" y="184"/>
                  </a:cubicBezTo>
                  <a:cubicBezTo>
                    <a:pt x="0" y="270"/>
                    <a:pt x="44" y="367"/>
                    <a:pt x="130" y="367"/>
                  </a:cubicBezTo>
                  <a:cubicBezTo>
                    <a:pt x="216" y="367"/>
                    <a:pt x="313" y="270"/>
                    <a:pt x="313" y="184"/>
                  </a:cubicBezTo>
                  <a:cubicBezTo>
                    <a:pt x="313" y="98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9234348" y="2395688"/>
              <a:ext cx="22800" cy="22870"/>
            </a:xfrm>
            <a:custGeom>
              <a:rect b="b" l="l" r="r" t="t"/>
              <a:pathLst>
                <a:path extrusionOk="0" h="325" w="324">
                  <a:moveTo>
                    <a:pt x="183" y="1"/>
                  </a:moveTo>
                  <a:cubicBezTo>
                    <a:pt x="54" y="1"/>
                    <a:pt x="0" y="55"/>
                    <a:pt x="0" y="141"/>
                  </a:cubicBezTo>
                  <a:cubicBezTo>
                    <a:pt x="0" y="227"/>
                    <a:pt x="54" y="324"/>
                    <a:pt x="183" y="324"/>
                  </a:cubicBezTo>
                  <a:cubicBezTo>
                    <a:pt x="270" y="324"/>
                    <a:pt x="323" y="227"/>
                    <a:pt x="323" y="141"/>
                  </a:cubicBezTo>
                  <a:cubicBezTo>
                    <a:pt x="323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9307181" y="2395688"/>
              <a:ext cx="25826" cy="22870"/>
            </a:xfrm>
            <a:custGeom>
              <a:rect b="b" l="l" r="r" t="t"/>
              <a:pathLst>
                <a:path extrusionOk="0" h="325" w="367">
                  <a:moveTo>
                    <a:pt x="183" y="1"/>
                  </a:moveTo>
                  <a:cubicBezTo>
                    <a:pt x="97" y="1"/>
                    <a:pt x="0" y="55"/>
                    <a:pt x="0" y="141"/>
                  </a:cubicBezTo>
                  <a:cubicBezTo>
                    <a:pt x="0" y="227"/>
                    <a:pt x="97" y="324"/>
                    <a:pt x="183" y="324"/>
                  </a:cubicBezTo>
                  <a:cubicBezTo>
                    <a:pt x="270" y="324"/>
                    <a:pt x="367" y="227"/>
                    <a:pt x="367" y="141"/>
                  </a:cubicBezTo>
                  <a:cubicBezTo>
                    <a:pt x="367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9380014" y="2395688"/>
              <a:ext cx="25052" cy="22870"/>
            </a:xfrm>
            <a:custGeom>
              <a:rect b="b" l="l" r="r" t="t"/>
              <a:pathLst>
                <a:path extrusionOk="0" h="325" w="356">
                  <a:moveTo>
                    <a:pt x="183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8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9455873" y="2395688"/>
              <a:ext cx="22026" cy="22870"/>
            </a:xfrm>
            <a:custGeom>
              <a:rect b="b" l="l" r="r" t="t"/>
              <a:pathLst>
                <a:path extrusionOk="0" h="325" w="313">
                  <a:moveTo>
                    <a:pt x="140" y="1"/>
                  </a:moveTo>
                  <a:cubicBezTo>
                    <a:pt x="43" y="1"/>
                    <a:pt x="0" y="55"/>
                    <a:pt x="0" y="141"/>
                  </a:cubicBezTo>
                  <a:cubicBezTo>
                    <a:pt x="0" y="227"/>
                    <a:pt x="43" y="324"/>
                    <a:pt x="140" y="324"/>
                  </a:cubicBezTo>
                  <a:cubicBezTo>
                    <a:pt x="227" y="324"/>
                    <a:pt x="313" y="227"/>
                    <a:pt x="313" y="141"/>
                  </a:cubicBezTo>
                  <a:cubicBezTo>
                    <a:pt x="313" y="55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9528706" y="2395688"/>
              <a:ext cx="22026" cy="22870"/>
            </a:xfrm>
            <a:custGeom>
              <a:rect b="b" l="l" r="r" t="t"/>
              <a:pathLst>
                <a:path extrusionOk="0" h="325" w="313">
                  <a:moveTo>
                    <a:pt x="184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84" y="324"/>
                  </a:cubicBezTo>
                  <a:cubicBezTo>
                    <a:pt x="270" y="324"/>
                    <a:pt x="313" y="227"/>
                    <a:pt x="313" y="141"/>
                  </a:cubicBezTo>
                  <a:cubicBezTo>
                    <a:pt x="313" y="55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9601539" y="2395688"/>
              <a:ext cx="25122" cy="22870"/>
            </a:xfrm>
            <a:custGeom>
              <a:rect b="b" l="l" r="r" t="t"/>
              <a:pathLst>
                <a:path extrusionOk="0" h="325" w="357">
                  <a:moveTo>
                    <a:pt x="173" y="1"/>
                  </a:moveTo>
                  <a:cubicBezTo>
                    <a:pt x="86" y="1"/>
                    <a:pt x="0" y="55"/>
                    <a:pt x="0" y="141"/>
                  </a:cubicBezTo>
                  <a:cubicBezTo>
                    <a:pt x="0" y="227"/>
                    <a:pt x="86" y="324"/>
                    <a:pt x="17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9674373" y="2395688"/>
              <a:ext cx="25122" cy="22870"/>
            </a:xfrm>
            <a:custGeom>
              <a:rect b="b" l="l" r="r" t="t"/>
              <a:pathLst>
                <a:path extrusionOk="0" h="325" w="357">
                  <a:moveTo>
                    <a:pt x="173" y="1"/>
                  </a:moveTo>
                  <a:cubicBezTo>
                    <a:pt x="87" y="1"/>
                    <a:pt x="0" y="55"/>
                    <a:pt x="0" y="141"/>
                  </a:cubicBezTo>
                  <a:cubicBezTo>
                    <a:pt x="0" y="227"/>
                    <a:pt x="87" y="324"/>
                    <a:pt x="173" y="324"/>
                  </a:cubicBezTo>
                  <a:cubicBezTo>
                    <a:pt x="270" y="324"/>
                    <a:pt x="356" y="227"/>
                    <a:pt x="356" y="141"/>
                  </a:cubicBezTo>
                  <a:cubicBezTo>
                    <a:pt x="356" y="55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9750232" y="2395688"/>
              <a:ext cx="22096" cy="22870"/>
            </a:xfrm>
            <a:custGeom>
              <a:rect b="b" l="l" r="r" t="t"/>
              <a:pathLst>
                <a:path extrusionOk="0" h="325" w="314">
                  <a:moveTo>
                    <a:pt x="130" y="1"/>
                  </a:moveTo>
                  <a:cubicBezTo>
                    <a:pt x="44" y="1"/>
                    <a:pt x="0" y="55"/>
                    <a:pt x="0" y="141"/>
                  </a:cubicBezTo>
                  <a:cubicBezTo>
                    <a:pt x="0" y="227"/>
                    <a:pt x="44" y="324"/>
                    <a:pt x="130" y="324"/>
                  </a:cubicBezTo>
                  <a:cubicBezTo>
                    <a:pt x="216" y="324"/>
                    <a:pt x="313" y="227"/>
                    <a:pt x="313" y="141"/>
                  </a:cubicBezTo>
                  <a:cubicBezTo>
                    <a:pt x="313" y="55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9234348" y="2468521"/>
              <a:ext cx="22800" cy="22096"/>
            </a:xfrm>
            <a:custGeom>
              <a:rect b="b" l="l" r="r" t="t"/>
              <a:pathLst>
                <a:path extrusionOk="0" h="314" w="324">
                  <a:moveTo>
                    <a:pt x="183" y="1"/>
                  </a:moveTo>
                  <a:cubicBezTo>
                    <a:pt x="54" y="1"/>
                    <a:pt x="0" y="98"/>
                    <a:pt x="0" y="184"/>
                  </a:cubicBezTo>
                  <a:cubicBezTo>
                    <a:pt x="0" y="270"/>
                    <a:pt x="54" y="313"/>
                    <a:pt x="183" y="313"/>
                  </a:cubicBezTo>
                  <a:cubicBezTo>
                    <a:pt x="270" y="313"/>
                    <a:pt x="323" y="270"/>
                    <a:pt x="323" y="184"/>
                  </a:cubicBezTo>
                  <a:cubicBezTo>
                    <a:pt x="323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9307181" y="2468521"/>
              <a:ext cx="25826" cy="22096"/>
            </a:xfrm>
            <a:custGeom>
              <a:rect b="b" l="l" r="r" t="t"/>
              <a:pathLst>
                <a:path extrusionOk="0" h="314" w="367">
                  <a:moveTo>
                    <a:pt x="183" y="1"/>
                  </a:moveTo>
                  <a:cubicBezTo>
                    <a:pt x="97" y="1"/>
                    <a:pt x="0" y="98"/>
                    <a:pt x="0" y="184"/>
                  </a:cubicBezTo>
                  <a:cubicBezTo>
                    <a:pt x="0" y="270"/>
                    <a:pt x="97" y="313"/>
                    <a:pt x="183" y="313"/>
                  </a:cubicBezTo>
                  <a:cubicBezTo>
                    <a:pt x="270" y="313"/>
                    <a:pt x="367" y="270"/>
                    <a:pt x="367" y="184"/>
                  </a:cubicBezTo>
                  <a:cubicBezTo>
                    <a:pt x="367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9380014" y="2468521"/>
              <a:ext cx="25052" cy="22096"/>
            </a:xfrm>
            <a:custGeom>
              <a:rect b="b" l="l" r="r" t="t"/>
              <a:pathLst>
                <a:path extrusionOk="0" h="314" w="356">
                  <a:moveTo>
                    <a:pt x="18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8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9455873" y="2468521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40" y="1"/>
                  </a:moveTo>
                  <a:cubicBezTo>
                    <a:pt x="43" y="1"/>
                    <a:pt x="0" y="98"/>
                    <a:pt x="0" y="184"/>
                  </a:cubicBezTo>
                  <a:cubicBezTo>
                    <a:pt x="0" y="270"/>
                    <a:pt x="43" y="313"/>
                    <a:pt x="140" y="313"/>
                  </a:cubicBezTo>
                  <a:cubicBezTo>
                    <a:pt x="227" y="313"/>
                    <a:pt x="313" y="270"/>
                    <a:pt x="313" y="184"/>
                  </a:cubicBezTo>
                  <a:cubicBezTo>
                    <a:pt x="313" y="98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9528706" y="2468521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84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84" y="313"/>
                  </a:cubicBezTo>
                  <a:cubicBezTo>
                    <a:pt x="270" y="313"/>
                    <a:pt x="313" y="270"/>
                    <a:pt x="313" y="184"/>
                  </a:cubicBezTo>
                  <a:cubicBezTo>
                    <a:pt x="313" y="98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9601539" y="2468521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6" y="1"/>
                    <a:pt x="0" y="98"/>
                    <a:pt x="0" y="184"/>
                  </a:cubicBezTo>
                  <a:cubicBezTo>
                    <a:pt x="0" y="270"/>
                    <a:pt x="86" y="313"/>
                    <a:pt x="17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9674373" y="2468521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7" y="1"/>
                    <a:pt x="0" y="98"/>
                    <a:pt x="0" y="184"/>
                  </a:cubicBezTo>
                  <a:cubicBezTo>
                    <a:pt x="0" y="270"/>
                    <a:pt x="87" y="313"/>
                    <a:pt x="173" y="313"/>
                  </a:cubicBezTo>
                  <a:cubicBezTo>
                    <a:pt x="270" y="313"/>
                    <a:pt x="356" y="270"/>
                    <a:pt x="356" y="184"/>
                  </a:cubicBezTo>
                  <a:cubicBezTo>
                    <a:pt x="356" y="98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9750232" y="2468521"/>
              <a:ext cx="22096" cy="22096"/>
            </a:xfrm>
            <a:custGeom>
              <a:rect b="b" l="l" r="r" t="t"/>
              <a:pathLst>
                <a:path extrusionOk="0" h="314" w="314">
                  <a:moveTo>
                    <a:pt x="130" y="1"/>
                  </a:moveTo>
                  <a:cubicBezTo>
                    <a:pt x="44" y="1"/>
                    <a:pt x="0" y="98"/>
                    <a:pt x="0" y="184"/>
                  </a:cubicBezTo>
                  <a:cubicBezTo>
                    <a:pt x="0" y="270"/>
                    <a:pt x="44" y="313"/>
                    <a:pt x="130" y="313"/>
                  </a:cubicBezTo>
                  <a:cubicBezTo>
                    <a:pt x="216" y="313"/>
                    <a:pt x="313" y="270"/>
                    <a:pt x="313" y="184"/>
                  </a:cubicBezTo>
                  <a:cubicBezTo>
                    <a:pt x="313" y="98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9234348" y="2541354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1"/>
                  </a:moveTo>
                  <a:cubicBezTo>
                    <a:pt x="54" y="1"/>
                    <a:pt x="0" y="87"/>
                    <a:pt x="0" y="184"/>
                  </a:cubicBezTo>
                  <a:cubicBezTo>
                    <a:pt x="0" y="270"/>
                    <a:pt x="54" y="357"/>
                    <a:pt x="183" y="357"/>
                  </a:cubicBezTo>
                  <a:cubicBezTo>
                    <a:pt x="270" y="357"/>
                    <a:pt x="323" y="270"/>
                    <a:pt x="323" y="184"/>
                  </a:cubicBezTo>
                  <a:cubicBezTo>
                    <a:pt x="323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9307181" y="2541354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1"/>
                  </a:moveTo>
                  <a:cubicBezTo>
                    <a:pt x="97" y="1"/>
                    <a:pt x="0" y="87"/>
                    <a:pt x="0" y="184"/>
                  </a:cubicBezTo>
                  <a:cubicBezTo>
                    <a:pt x="0" y="270"/>
                    <a:pt x="97" y="357"/>
                    <a:pt x="183" y="357"/>
                  </a:cubicBezTo>
                  <a:cubicBezTo>
                    <a:pt x="270" y="357"/>
                    <a:pt x="367" y="270"/>
                    <a:pt x="367" y="184"/>
                  </a:cubicBezTo>
                  <a:cubicBezTo>
                    <a:pt x="367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9380014" y="2541354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9455873" y="2541354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1"/>
                  </a:moveTo>
                  <a:cubicBezTo>
                    <a:pt x="43" y="1"/>
                    <a:pt x="0" y="87"/>
                    <a:pt x="0" y="184"/>
                  </a:cubicBezTo>
                  <a:cubicBezTo>
                    <a:pt x="0" y="270"/>
                    <a:pt x="43" y="357"/>
                    <a:pt x="140" y="357"/>
                  </a:cubicBezTo>
                  <a:cubicBezTo>
                    <a:pt x="227" y="357"/>
                    <a:pt x="313" y="270"/>
                    <a:pt x="313" y="184"/>
                  </a:cubicBezTo>
                  <a:cubicBezTo>
                    <a:pt x="313" y="87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9528706" y="2541354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4" y="357"/>
                  </a:cubicBezTo>
                  <a:cubicBezTo>
                    <a:pt x="270" y="357"/>
                    <a:pt x="313" y="270"/>
                    <a:pt x="313" y="184"/>
                  </a:cubicBezTo>
                  <a:cubicBezTo>
                    <a:pt x="313" y="87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9601539" y="2541354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9674373" y="2541354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7" y="1"/>
                    <a:pt x="0" y="87"/>
                    <a:pt x="0" y="184"/>
                  </a:cubicBezTo>
                  <a:cubicBezTo>
                    <a:pt x="0" y="270"/>
                    <a:pt x="87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9750232" y="2541354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1"/>
                  </a:moveTo>
                  <a:cubicBezTo>
                    <a:pt x="44" y="1"/>
                    <a:pt x="0" y="87"/>
                    <a:pt x="0" y="184"/>
                  </a:cubicBezTo>
                  <a:cubicBezTo>
                    <a:pt x="0" y="270"/>
                    <a:pt x="44" y="357"/>
                    <a:pt x="130" y="357"/>
                  </a:cubicBezTo>
                  <a:cubicBezTo>
                    <a:pt x="216" y="357"/>
                    <a:pt x="313" y="270"/>
                    <a:pt x="313" y="184"/>
                  </a:cubicBezTo>
                  <a:cubicBezTo>
                    <a:pt x="313" y="87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9234348" y="2614187"/>
              <a:ext cx="22800" cy="25122"/>
            </a:xfrm>
            <a:custGeom>
              <a:rect b="b" l="l" r="r" t="t"/>
              <a:pathLst>
                <a:path extrusionOk="0" h="357" w="324">
                  <a:moveTo>
                    <a:pt x="183" y="1"/>
                  </a:moveTo>
                  <a:cubicBezTo>
                    <a:pt x="54" y="1"/>
                    <a:pt x="0" y="87"/>
                    <a:pt x="0" y="184"/>
                  </a:cubicBezTo>
                  <a:cubicBezTo>
                    <a:pt x="0" y="270"/>
                    <a:pt x="54" y="357"/>
                    <a:pt x="183" y="357"/>
                  </a:cubicBezTo>
                  <a:cubicBezTo>
                    <a:pt x="270" y="357"/>
                    <a:pt x="323" y="270"/>
                    <a:pt x="323" y="184"/>
                  </a:cubicBezTo>
                  <a:cubicBezTo>
                    <a:pt x="323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9307181" y="2614187"/>
              <a:ext cx="25826" cy="25122"/>
            </a:xfrm>
            <a:custGeom>
              <a:rect b="b" l="l" r="r" t="t"/>
              <a:pathLst>
                <a:path extrusionOk="0" h="357" w="367">
                  <a:moveTo>
                    <a:pt x="183" y="1"/>
                  </a:moveTo>
                  <a:cubicBezTo>
                    <a:pt x="97" y="1"/>
                    <a:pt x="0" y="87"/>
                    <a:pt x="0" y="184"/>
                  </a:cubicBezTo>
                  <a:cubicBezTo>
                    <a:pt x="0" y="270"/>
                    <a:pt x="97" y="357"/>
                    <a:pt x="183" y="357"/>
                  </a:cubicBezTo>
                  <a:cubicBezTo>
                    <a:pt x="270" y="357"/>
                    <a:pt x="367" y="270"/>
                    <a:pt x="367" y="184"/>
                  </a:cubicBezTo>
                  <a:cubicBezTo>
                    <a:pt x="367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9380014" y="2614187"/>
              <a:ext cx="25052" cy="25122"/>
            </a:xfrm>
            <a:custGeom>
              <a:rect b="b" l="l" r="r" t="t"/>
              <a:pathLst>
                <a:path extrusionOk="0" h="357" w="356">
                  <a:moveTo>
                    <a:pt x="18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9455873" y="2614187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40" y="1"/>
                  </a:moveTo>
                  <a:cubicBezTo>
                    <a:pt x="43" y="1"/>
                    <a:pt x="0" y="87"/>
                    <a:pt x="0" y="184"/>
                  </a:cubicBezTo>
                  <a:cubicBezTo>
                    <a:pt x="0" y="270"/>
                    <a:pt x="43" y="357"/>
                    <a:pt x="140" y="357"/>
                  </a:cubicBezTo>
                  <a:cubicBezTo>
                    <a:pt x="227" y="357"/>
                    <a:pt x="313" y="270"/>
                    <a:pt x="313" y="184"/>
                  </a:cubicBezTo>
                  <a:cubicBezTo>
                    <a:pt x="313" y="87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9528706" y="2614187"/>
              <a:ext cx="22026" cy="25122"/>
            </a:xfrm>
            <a:custGeom>
              <a:rect b="b" l="l" r="r" t="t"/>
              <a:pathLst>
                <a:path extrusionOk="0" h="357" w="313">
                  <a:moveTo>
                    <a:pt x="184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84" y="357"/>
                  </a:cubicBezTo>
                  <a:cubicBezTo>
                    <a:pt x="270" y="357"/>
                    <a:pt x="313" y="270"/>
                    <a:pt x="313" y="184"/>
                  </a:cubicBezTo>
                  <a:cubicBezTo>
                    <a:pt x="313" y="87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3"/>
            <p:cNvSpPr/>
            <p:nvPr/>
          </p:nvSpPr>
          <p:spPr>
            <a:xfrm>
              <a:off x="9601539" y="2614187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6" y="1"/>
                    <a:pt x="0" y="87"/>
                    <a:pt x="0" y="184"/>
                  </a:cubicBezTo>
                  <a:cubicBezTo>
                    <a:pt x="0" y="270"/>
                    <a:pt x="86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9674373" y="2614187"/>
              <a:ext cx="25122" cy="25122"/>
            </a:xfrm>
            <a:custGeom>
              <a:rect b="b" l="l" r="r" t="t"/>
              <a:pathLst>
                <a:path extrusionOk="0" h="357" w="357">
                  <a:moveTo>
                    <a:pt x="173" y="1"/>
                  </a:moveTo>
                  <a:cubicBezTo>
                    <a:pt x="87" y="1"/>
                    <a:pt x="0" y="87"/>
                    <a:pt x="0" y="184"/>
                  </a:cubicBezTo>
                  <a:cubicBezTo>
                    <a:pt x="0" y="270"/>
                    <a:pt x="87" y="357"/>
                    <a:pt x="173" y="357"/>
                  </a:cubicBezTo>
                  <a:cubicBezTo>
                    <a:pt x="270" y="357"/>
                    <a:pt x="356" y="270"/>
                    <a:pt x="356" y="184"/>
                  </a:cubicBezTo>
                  <a:cubicBezTo>
                    <a:pt x="356" y="87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9750232" y="2614187"/>
              <a:ext cx="22096" cy="25122"/>
            </a:xfrm>
            <a:custGeom>
              <a:rect b="b" l="l" r="r" t="t"/>
              <a:pathLst>
                <a:path extrusionOk="0" h="357" w="314">
                  <a:moveTo>
                    <a:pt x="130" y="1"/>
                  </a:moveTo>
                  <a:cubicBezTo>
                    <a:pt x="44" y="1"/>
                    <a:pt x="0" y="87"/>
                    <a:pt x="0" y="184"/>
                  </a:cubicBezTo>
                  <a:cubicBezTo>
                    <a:pt x="0" y="270"/>
                    <a:pt x="44" y="357"/>
                    <a:pt x="130" y="357"/>
                  </a:cubicBezTo>
                  <a:cubicBezTo>
                    <a:pt x="216" y="357"/>
                    <a:pt x="313" y="270"/>
                    <a:pt x="313" y="184"/>
                  </a:cubicBezTo>
                  <a:cubicBezTo>
                    <a:pt x="313" y="87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3"/>
            <p:cNvSpPr/>
            <p:nvPr/>
          </p:nvSpPr>
          <p:spPr>
            <a:xfrm>
              <a:off x="9234348" y="2690046"/>
              <a:ext cx="22800" cy="22096"/>
            </a:xfrm>
            <a:custGeom>
              <a:rect b="b" l="l" r="r" t="t"/>
              <a:pathLst>
                <a:path extrusionOk="0" h="314" w="324">
                  <a:moveTo>
                    <a:pt x="183" y="1"/>
                  </a:moveTo>
                  <a:cubicBezTo>
                    <a:pt x="54" y="1"/>
                    <a:pt x="0" y="44"/>
                    <a:pt x="0" y="130"/>
                  </a:cubicBezTo>
                  <a:cubicBezTo>
                    <a:pt x="0" y="270"/>
                    <a:pt x="54" y="314"/>
                    <a:pt x="183" y="314"/>
                  </a:cubicBezTo>
                  <a:cubicBezTo>
                    <a:pt x="270" y="314"/>
                    <a:pt x="323" y="270"/>
                    <a:pt x="323" y="130"/>
                  </a:cubicBezTo>
                  <a:cubicBezTo>
                    <a:pt x="323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3"/>
            <p:cNvSpPr/>
            <p:nvPr/>
          </p:nvSpPr>
          <p:spPr>
            <a:xfrm>
              <a:off x="9307181" y="2690046"/>
              <a:ext cx="25826" cy="22096"/>
            </a:xfrm>
            <a:custGeom>
              <a:rect b="b" l="l" r="r" t="t"/>
              <a:pathLst>
                <a:path extrusionOk="0" h="314" w="367">
                  <a:moveTo>
                    <a:pt x="183" y="1"/>
                  </a:moveTo>
                  <a:cubicBezTo>
                    <a:pt x="97" y="1"/>
                    <a:pt x="0" y="44"/>
                    <a:pt x="0" y="130"/>
                  </a:cubicBezTo>
                  <a:cubicBezTo>
                    <a:pt x="0" y="270"/>
                    <a:pt x="97" y="314"/>
                    <a:pt x="183" y="314"/>
                  </a:cubicBezTo>
                  <a:cubicBezTo>
                    <a:pt x="270" y="314"/>
                    <a:pt x="367" y="270"/>
                    <a:pt x="367" y="130"/>
                  </a:cubicBezTo>
                  <a:cubicBezTo>
                    <a:pt x="367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9380014" y="2690046"/>
              <a:ext cx="25052" cy="22096"/>
            </a:xfrm>
            <a:custGeom>
              <a:rect b="b" l="l" r="r" t="t"/>
              <a:pathLst>
                <a:path extrusionOk="0" h="314" w="356">
                  <a:moveTo>
                    <a:pt x="183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8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9455873" y="2690046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40" y="1"/>
                  </a:moveTo>
                  <a:cubicBezTo>
                    <a:pt x="43" y="1"/>
                    <a:pt x="0" y="44"/>
                    <a:pt x="0" y="130"/>
                  </a:cubicBezTo>
                  <a:cubicBezTo>
                    <a:pt x="0" y="270"/>
                    <a:pt x="43" y="314"/>
                    <a:pt x="140" y="314"/>
                  </a:cubicBezTo>
                  <a:cubicBezTo>
                    <a:pt x="227" y="314"/>
                    <a:pt x="313" y="270"/>
                    <a:pt x="313" y="130"/>
                  </a:cubicBezTo>
                  <a:cubicBezTo>
                    <a:pt x="313" y="44"/>
                    <a:pt x="227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3"/>
            <p:cNvSpPr/>
            <p:nvPr/>
          </p:nvSpPr>
          <p:spPr>
            <a:xfrm>
              <a:off x="9528706" y="2690046"/>
              <a:ext cx="22026" cy="22096"/>
            </a:xfrm>
            <a:custGeom>
              <a:rect b="b" l="l" r="r" t="t"/>
              <a:pathLst>
                <a:path extrusionOk="0" h="314" w="313">
                  <a:moveTo>
                    <a:pt x="184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84" y="314"/>
                  </a:cubicBezTo>
                  <a:cubicBezTo>
                    <a:pt x="270" y="314"/>
                    <a:pt x="313" y="270"/>
                    <a:pt x="313" y="130"/>
                  </a:cubicBezTo>
                  <a:cubicBezTo>
                    <a:pt x="313" y="44"/>
                    <a:pt x="270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3"/>
            <p:cNvSpPr/>
            <p:nvPr/>
          </p:nvSpPr>
          <p:spPr>
            <a:xfrm>
              <a:off x="9601539" y="2690046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6" y="1"/>
                    <a:pt x="0" y="44"/>
                    <a:pt x="0" y="130"/>
                  </a:cubicBezTo>
                  <a:cubicBezTo>
                    <a:pt x="0" y="270"/>
                    <a:pt x="86" y="314"/>
                    <a:pt x="17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9674373" y="2690046"/>
              <a:ext cx="25122" cy="22096"/>
            </a:xfrm>
            <a:custGeom>
              <a:rect b="b" l="l" r="r" t="t"/>
              <a:pathLst>
                <a:path extrusionOk="0" h="314" w="357">
                  <a:moveTo>
                    <a:pt x="173" y="1"/>
                  </a:moveTo>
                  <a:cubicBezTo>
                    <a:pt x="87" y="1"/>
                    <a:pt x="0" y="44"/>
                    <a:pt x="0" y="130"/>
                  </a:cubicBezTo>
                  <a:cubicBezTo>
                    <a:pt x="0" y="270"/>
                    <a:pt x="87" y="314"/>
                    <a:pt x="173" y="314"/>
                  </a:cubicBezTo>
                  <a:cubicBezTo>
                    <a:pt x="270" y="314"/>
                    <a:pt x="356" y="270"/>
                    <a:pt x="356" y="130"/>
                  </a:cubicBezTo>
                  <a:cubicBezTo>
                    <a:pt x="356" y="44"/>
                    <a:pt x="27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9750232" y="2690046"/>
              <a:ext cx="22096" cy="22096"/>
            </a:xfrm>
            <a:custGeom>
              <a:rect b="b" l="l" r="r" t="t"/>
              <a:pathLst>
                <a:path extrusionOk="0" h="314" w="314">
                  <a:moveTo>
                    <a:pt x="130" y="1"/>
                  </a:moveTo>
                  <a:cubicBezTo>
                    <a:pt x="44" y="1"/>
                    <a:pt x="0" y="44"/>
                    <a:pt x="0" y="130"/>
                  </a:cubicBezTo>
                  <a:cubicBezTo>
                    <a:pt x="0" y="270"/>
                    <a:pt x="44" y="314"/>
                    <a:pt x="130" y="314"/>
                  </a:cubicBezTo>
                  <a:cubicBezTo>
                    <a:pt x="216" y="314"/>
                    <a:pt x="313" y="270"/>
                    <a:pt x="313" y="130"/>
                  </a:cubicBezTo>
                  <a:cubicBezTo>
                    <a:pt x="313" y="44"/>
                    <a:pt x="216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" name="Google Shape;446;p13"/>
          <p:cNvSpPr/>
          <p:nvPr/>
        </p:nvSpPr>
        <p:spPr>
          <a:xfrm>
            <a:off x="6247697" y="1128099"/>
            <a:ext cx="621799" cy="615919"/>
          </a:xfrm>
          <a:custGeom>
            <a:rect b="b" l="l" r="r" t="t"/>
            <a:pathLst>
              <a:path extrusionOk="0" h="4540" w="4583">
                <a:moveTo>
                  <a:pt x="863" y="1"/>
                </a:moveTo>
                <a:lnTo>
                  <a:pt x="0" y="809"/>
                </a:lnTo>
                <a:lnTo>
                  <a:pt x="1488" y="2254"/>
                </a:lnTo>
                <a:lnTo>
                  <a:pt x="0" y="3688"/>
                </a:lnTo>
                <a:lnTo>
                  <a:pt x="863" y="4539"/>
                </a:lnTo>
                <a:lnTo>
                  <a:pt x="2297" y="3106"/>
                </a:lnTo>
                <a:lnTo>
                  <a:pt x="3731" y="4539"/>
                </a:lnTo>
                <a:lnTo>
                  <a:pt x="4582" y="3688"/>
                </a:lnTo>
                <a:lnTo>
                  <a:pt x="3105" y="2254"/>
                </a:lnTo>
                <a:lnTo>
                  <a:pt x="4582" y="809"/>
                </a:lnTo>
                <a:lnTo>
                  <a:pt x="3731" y="1"/>
                </a:lnTo>
                <a:lnTo>
                  <a:pt x="2297" y="1445"/>
                </a:lnTo>
                <a:lnTo>
                  <a:pt x="863" y="1"/>
                </a:lnTo>
                <a:close/>
              </a:path>
            </a:pathLst>
          </a:custGeom>
          <a:solidFill>
            <a:schemeClr val="accent3"/>
          </a:solidFill>
          <a:ln cap="rnd" cmpd="sng" w="9525">
            <a:solidFill>
              <a:srgbClr val="2D43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4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 add design to our Catalog Page</a:t>
            </a:r>
            <a:endParaRPr/>
          </a:p>
        </p:txBody>
      </p:sp>
      <p:pic>
        <p:nvPicPr>
          <p:cNvPr id="452" name="Google Shape;4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588" y="1972133"/>
            <a:ext cx="4163175" cy="2533316"/>
          </a:xfrm>
          <a:prstGeom prst="rect">
            <a:avLst/>
          </a:prstGeom>
          <a:noFill/>
          <a:ln cap="flat" cmpd="sng" w="19050">
            <a:solidFill>
              <a:srgbClr val="0E2A47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3" name="Google Shape;453;p14"/>
          <p:cNvPicPr preferRelativeResize="0"/>
          <p:nvPr/>
        </p:nvPicPr>
        <p:blipFill rotWithShape="1">
          <a:blip r:embed="rId4">
            <a:alphaModFix/>
          </a:blip>
          <a:srcRect b="0" l="0" r="22857" t="0"/>
          <a:stretch/>
        </p:blipFill>
        <p:spPr>
          <a:xfrm>
            <a:off x="4772437" y="1972125"/>
            <a:ext cx="3990980" cy="2533324"/>
          </a:xfrm>
          <a:prstGeom prst="rect">
            <a:avLst/>
          </a:prstGeom>
          <a:noFill/>
          <a:ln cap="flat" cmpd="sng" w="19050">
            <a:solidFill>
              <a:srgbClr val="0E2A4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4" name="Google Shape;454;p14"/>
          <p:cNvSpPr txBox="1"/>
          <p:nvPr/>
        </p:nvSpPr>
        <p:spPr>
          <a:xfrm>
            <a:off x="1872550" y="1234225"/>
            <a:ext cx="1380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>
                <a:solidFill>
                  <a:srgbClr val="BF9000"/>
                </a:solidFill>
                <a:latin typeface="Anton"/>
                <a:ea typeface="Anton"/>
                <a:cs typeface="Anton"/>
                <a:sym typeface="Anton"/>
              </a:rPr>
              <a:t>Before</a:t>
            </a:r>
            <a:endParaRPr sz="3100">
              <a:solidFill>
                <a:srgbClr val="BF9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5" name="Google Shape;455;p14"/>
          <p:cNvSpPr txBox="1"/>
          <p:nvPr/>
        </p:nvSpPr>
        <p:spPr>
          <a:xfrm>
            <a:off x="6276775" y="1234225"/>
            <a:ext cx="1380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Now</a:t>
            </a:r>
            <a:endParaRPr sz="31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5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Also, we fixed search result</a:t>
            </a:r>
            <a:endParaRPr/>
          </a:p>
        </p:txBody>
      </p:sp>
      <p:sp>
        <p:nvSpPr>
          <p:cNvPr id="461" name="Google Shape;461;p15"/>
          <p:cNvSpPr txBox="1"/>
          <p:nvPr/>
        </p:nvSpPr>
        <p:spPr>
          <a:xfrm>
            <a:off x="1872550" y="1234225"/>
            <a:ext cx="1380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>
                <a:solidFill>
                  <a:srgbClr val="BF9000"/>
                </a:solidFill>
                <a:latin typeface="Anton"/>
                <a:ea typeface="Anton"/>
                <a:cs typeface="Anton"/>
                <a:sym typeface="Anton"/>
              </a:rPr>
              <a:t>Before</a:t>
            </a:r>
            <a:endParaRPr sz="3100">
              <a:solidFill>
                <a:srgbClr val="BF9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2" name="Google Shape;462;p15"/>
          <p:cNvSpPr txBox="1"/>
          <p:nvPr/>
        </p:nvSpPr>
        <p:spPr>
          <a:xfrm>
            <a:off x="6276775" y="1234225"/>
            <a:ext cx="1380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Now</a:t>
            </a:r>
            <a:endParaRPr sz="31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63" name="Google Shape;46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750" y="2200950"/>
            <a:ext cx="4302500" cy="21259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64" name="Google Shape;46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9512" y="2172987"/>
            <a:ext cx="3855437" cy="2181901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6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Added prevention from re-registration and re-authorization</a:t>
            </a:r>
            <a:endParaRPr sz="2200"/>
          </a:p>
        </p:txBody>
      </p:sp>
      <p:grpSp>
        <p:nvGrpSpPr>
          <p:cNvPr id="470" name="Google Shape;470;p16"/>
          <p:cNvGrpSpPr/>
          <p:nvPr/>
        </p:nvGrpSpPr>
        <p:grpSpPr>
          <a:xfrm>
            <a:off x="713200" y="1149025"/>
            <a:ext cx="7717846" cy="3454496"/>
            <a:chOff x="1402863" y="2052882"/>
            <a:chExt cx="2765658" cy="1647666"/>
          </a:xfrm>
        </p:grpSpPr>
        <p:grpSp>
          <p:nvGrpSpPr>
            <p:cNvPr id="471" name="Google Shape;471;p16"/>
            <p:cNvGrpSpPr/>
            <p:nvPr/>
          </p:nvGrpSpPr>
          <p:grpSpPr>
            <a:xfrm>
              <a:off x="1402863" y="2052882"/>
              <a:ext cx="2765658" cy="1647666"/>
              <a:chOff x="342866" y="62503"/>
              <a:chExt cx="8589001" cy="5116974"/>
            </a:xfrm>
          </p:grpSpPr>
          <p:sp>
            <p:nvSpPr>
              <p:cNvPr id="472" name="Google Shape;472;p16"/>
              <p:cNvSpPr/>
              <p:nvPr/>
            </p:nvSpPr>
            <p:spPr>
              <a:xfrm>
                <a:off x="342867" y="155977"/>
                <a:ext cx="8589000" cy="5023500"/>
              </a:xfrm>
              <a:prstGeom prst="snip2SameRect">
                <a:avLst>
                  <a:gd fmla="val 0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rotWithShape="0" algn="bl" dir="2760000" dist="114300">
                  <a:schemeClr val="accent2"/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16"/>
              <p:cNvSpPr/>
              <p:nvPr/>
            </p:nvSpPr>
            <p:spPr>
              <a:xfrm>
                <a:off x="342866" y="62503"/>
                <a:ext cx="8589000" cy="471000"/>
              </a:xfrm>
              <a:prstGeom prst="roundRect">
                <a:avLst>
                  <a:gd fmla="val 0" name="adj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4" name="Google Shape;474;p16"/>
            <p:cNvSpPr/>
            <p:nvPr/>
          </p:nvSpPr>
          <p:spPr>
            <a:xfrm>
              <a:off x="1431235" y="2105885"/>
              <a:ext cx="285600" cy="393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75" name="Google Shape;4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800" y="2003600"/>
            <a:ext cx="6772825" cy="156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16"/>
          <p:cNvSpPr txBox="1"/>
          <p:nvPr>
            <p:ph type="title"/>
          </p:nvPr>
        </p:nvSpPr>
        <p:spPr>
          <a:xfrm>
            <a:off x="713100" y="1574416"/>
            <a:ext cx="7717800" cy="542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FCBD24"/>
                </a:solidFill>
              </a:rPr>
              <a:t>We use “github.com/gorilla/sessions” library for that purpose</a:t>
            </a:r>
            <a:endParaRPr sz="1700">
              <a:solidFill>
                <a:srgbClr val="FCBD24"/>
              </a:solidFill>
            </a:endParaRPr>
          </a:p>
        </p:txBody>
      </p:sp>
      <p:sp>
        <p:nvSpPr>
          <p:cNvPr id="477" name="Google Shape;477;p16"/>
          <p:cNvSpPr txBox="1"/>
          <p:nvPr/>
        </p:nvSpPr>
        <p:spPr>
          <a:xfrm>
            <a:off x="1217900" y="363197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session</a:t>
            </a:r>
            <a:r>
              <a:rPr lang="es" sz="11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Values</a:t>
            </a:r>
            <a:r>
              <a:rPr lang="es" sz="11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s" sz="1100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"entered"</a:t>
            </a:r>
            <a:r>
              <a:rPr lang="es" sz="11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es" sz="1100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100">
              <a:solidFill>
                <a:srgbClr val="0033B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708C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err </a:t>
            </a:r>
            <a:r>
              <a:rPr lang="es" sz="11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s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session</a:t>
            </a:r>
            <a:r>
              <a:rPr lang="es" sz="11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" sz="1100">
                <a:solidFill>
                  <a:srgbClr val="36666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Save</a:t>
            </a:r>
            <a:r>
              <a:rPr lang="es" sz="11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s" sz="11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</a:t>
            </a:r>
            <a:r>
              <a:rPr lang="es" sz="1100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7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Also we added “about” and “contact” pages</a:t>
            </a:r>
            <a:endParaRPr/>
          </a:p>
        </p:txBody>
      </p:sp>
      <p:pic>
        <p:nvPicPr>
          <p:cNvPr id="483" name="Google Shape;4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625" y="1146150"/>
            <a:ext cx="3920374" cy="2240951"/>
          </a:xfrm>
          <a:prstGeom prst="rect">
            <a:avLst/>
          </a:prstGeom>
          <a:noFill/>
          <a:ln cap="flat" cmpd="sng" w="38100">
            <a:solidFill>
              <a:srgbClr val="336E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84" name="Google Shape;4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1562" y="2340749"/>
            <a:ext cx="3997800" cy="2288176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8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For mid 2, we started to adding rating system</a:t>
            </a:r>
            <a:endParaRPr/>
          </a:p>
        </p:txBody>
      </p:sp>
      <p:pic>
        <p:nvPicPr>
          <p:cNvPr id="490" name="Google Shape;490;p18"/>
          <p:cNvPicPr preferRelativeResize="0"/>
          <p:nvPr/>
        </p:nvPicPr>
        <p:blipFill rotWithShape="1">
          <a:blip r:embed="rId3">
            <a:alphaModFix/>
          </a:blip>
          <a:srcRect b="8950" l="0" r="0" t="9163"/>
          <a:stretch/>
        </p:blipFill>
        <p:spPr>
          <a:xfrm>
            <a:off x="897613" y="1287525"/>
            <a:ext cx="7348776" cy="3384774"/>
          </a:xfrm>
          <a:prstGeom prst="rect">
            <a:avLst/>
          </a:prstGeom>
          <a:noFill/>
          <a:ln cap="flat" cmpd="sng" w="38100">
            <a:solidFill>
              <a:srgbClr val="9FC5E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9"/>
          <p:cNvSpPr txBox="1"/>
          <p:nvPr>
            <p:ph type="title"/>
          </p:nvPr>
        </p:nvSpPr>
        <p:spPr>
          <a:xfrm>
            <a:off x="713100" y="486816"/>
            <a:ext cx="77178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html and css for rating system</a:t>
            </a:r>
            <a:endParaRPr/>
          </a:p>
        </p:txBody>
      </p:sp>
      <p:pic>
        <p:nvPicPr>
          <p:cNvPr id="496" name="Google Shape;4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6600" y="1685725"/>
            <a:ext cx="3010924" cy="2918226"/>
          </a:xfrm>
          <a:prstGeom prst="rect">
            <a:avLst/>
          </a:prstGeom>
          <a:noFill/>
          <a:ln cap="flat" cmpd="sng" w="38100">
            <a:solidFill>
              <a:srgbClr val="336E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97" name="Google Shape;4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601" y="2806353"/>
            <a:ext cx="1600200" cy="409575"/>
          </a:xfrm>
          <a:prstGeom prst="rect">
            <a:avLst/>
          </a:prstGeom>
          <a:noFill/>
          <a:ln cap="flat" cmpd="sng" w="38100">
            <a:solidFill>
              <a:srgbClr val="36666B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98" name="Google Shape;49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6024" y="2683116"/>
            <a:ext cx="1295400" cy="390525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99" name="Google Shape;49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1525" y="1191407"/>
            <a:ext cx="1295400" cy="3502393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erface Consulting Toolkit Infographics by Slidesgo">
  <a:themeElements>
    <a:clrScheme name="Simple Light">
      <a:dk1>
        <a:srgbClr val="2D435B"/>
      </a:dk1>
      <a:lt1>
        <a:srgbClr val="FFEDCB"/>
      </a:lt1>
      <a:dk2>
        <a:srgbClr val="F7F9F9"/>
      </a:dk2>
      <a:lt2>
        <a:srgbClr val="DAEAEA"/>
      </a:lt2>
      <a:accent1>
        <a:srgbClr val="FFC75F"/>
      </a:accent1>
      <a:accent2>
        <a:srgbClr val="FF9F7C"/>
      </a:accent2>
      <a:accent3>
        <a:srgbClr val="E1BAF7"/>
      </a:accent3>
      <a:accent4>
        <a:srgbClr val="FFFFFF"/>
      </a:accent4>
      <a:accent5>
        <a:srgbClr val="FFFFFF"/>
      </a:accent5>
      <a:accent6>
        <a:srgbClr val="FFFFFF"/>
      </a:accent6>
      <a:hlink>
        <a:srgbClr val="2D43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